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2" showSpecialPlsOnTitleSld="0" strictFirstAndLastChars="0" saveSubsetFonts="1" autoCompressPictures="0">
  <p:sldMasterIdLst>
    <p:sldMasterId id="2147483737" r:id="rId4"/>
  </p:sldMasterIdLst>
  <p:notesMasterIdLst>
    <p:notesMasterId r:id="rId27"/>
  </p:notesMasterIdLst>
  <p:handoutMasterIdLst>
    <p:handoutMasterId r:id="rId28"/>
  </p:handoutMasterIdLst>
  <p:sldIdLst>
    <p:sldId id="1309" r:id="rId5"/>
    <p:sldId id="1488" r:id="rId6"/>
    <p:sldId id="1507" r:id="rId7"/>
    <p:sldId id="1489" r:id="rId8"/>
    <p:sldId id="1490" r:id="rId9"/>
    <p:sldId id="1491" r:id="rId10"/>
    <p:sldId id="1492" r:id="rId11"/>
    <p:sldId id="1493" r:id="rId12"/>
    <p:sldId id="1404" r:id="rId13"/>
    <p:sldId id="1405" r:id="rId14"/>
    <p:sldId id="1482" r:id="rId15"/>
    <p:sldId id="1416" r:id="rId16"/>
    <p:sldId id="1417" r:id="rId17"/>
    <p:sldId id="1508" r:id="rId18"/>
    <p:sldId id="1434" r:id="rId19"/>
    <p:sldId id="1483" r:id="rId20"/>
    <p:sldId id="1484" r:id="rId21"/>
    <p:sldId id="1485" r:id="rId22"/>
    <p:sldId id="1486" r:id="rId23"/>
    <p:sldId id="1487" r:id="rId24"/>
    <p:sldId id="1472" r:id="rId25"/>
    <p:sldId id="1505" r:id="rId26"/>
  </p:sldIdLst>
  <p:sldSz cx="9144000" cy="5143500" type="screen16x9"/>
  <p:notesSz cx="6858000" cy="9144000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07988" indent="49213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815975" indent="98425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223963" indent="147638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631950" indent="19685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5" userDrawn="1">
          <p15:clr>
            <a:srgbClr val="A4A3A4"/>
          </p15:clr>
        </p15:guide>
        <p15:guide id="2" orient="horz" pos="531" userDrawn="1">
          <p15:clr>
            <a:srgbClr val="A4A3A4"/>
          </p15:clr>
        </p15:guide>
        <p15:guide id="3" orient="horz" pos="2754" userDrawn="1">
          <p15:clr>
            <a:srgbClr val="A4A3A4"/>
          </p15:clr>
        </p15:guide>
        <p15:guide id="4" pos="5375" userDrawn="1">
          <p15:clr>
            <a:srgbClr val="A4A3A4"/>
          </p15:clr>
        </p15:guide>
        <p15:guide id="5" pos="612" userDrawn="1">
          <p15:clr>
            <a:srgbClr val="A4A3A4"/>
          </p15:clr>
        </p15:guide>
        <p15:guide id="6" pos="839" userDrawn="1">
          <p15:clr>
            <a:srgbClr val="A4A3A4"/>
          </p15:clr>
        </p15:guide>
        <p15:guide id="7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co Lunger" initials="ML" lastIdx="29" clrIdx="0">
    <p:extLst>
      <p:ext uri="{19B8F6BF-5375-455C-9EA6-DF929625EA0E}">
        <p15:presenceInfo xmlns:p15="http://schemas.microsoft.com/office/powerpoint/2012/main" userId="762dcf56bdbdcd16" providerId="Windows Live"/>
      </p:ext>
    </p:extLst>
  </p:cmAuthor>
  <p:cmAuthor id="2" name="Daniela Wester" initials="DW" lastIdx="23" clrIdx="1">
    <p:extLst>
      <p:ext uri="{19B8F6BF-5375-455C-9EA6-DF929625EA0E}">
        <p15:presenceInfo xmlns:p15="http://schemas.microsoft.com/office/powerpoint/2012/main" userId="Daniela West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001A"/>
    <a:srgbClr val="4CB2EC"/>
    <a:srgbClr val="000000"/>
    <a:srgbClr val="807E7B"/>
    <a:srgbClr val="262626"/>
    <a:srgbClr val="687277"/>
    <a:srgbClr val="F2F2F2"/>
    <a:srgbClr val="7F7F7F"/>
    <a:srgbClr val="358DD1"/>
    <a:srgbClr val="BBDD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ED9C4B7-5878-4D7C-BA2B-7D81E4F29967}" v="130" dt="2019-07-04T10:34:43.40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ittlere Formatvorlage 2 - Akz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FECB4D8-DB02-4DC6-A0A2-4F2EBAE1DC90}" styleName="Mittlere Formatvorlage 1 - Akz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B301B821-A1FF-4177-AEE7-76D212191A09}" styleName="Mittlere Formatvorlage 1 - Akz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0A15C55-8517-42AA-B614-E9B94910E393}" styleName="Mittlere Formatvorlage 2 - Akz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Mittlere Formatvorlage 2 - Akz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77" autoAdjust="0"/>
    <p:restoredTop sz="81693" autoAdjust="0"/>
  </p:normalViewPr>
  <p:slideViewPr>
    <p:cSldViewPr>
      <p:cViewPr varScale="1">
        <p:scale>
          <a:sx n="121" d="100"/>
          <a:sy n="121" d="100"/>
        </p:scale>
        <p:origin x="1296" y="90"/>
      </p:cViewPr>
      <p:guideLst>
        <p:guide orient="horz" pos="2255"/>
        <p:guide orient="horz" pos="531"/>
        <p:guide orient="horz" pos="2754"/>
        <p:guide pos="5375"/>
        <p:guide pos="612"/>
        <p:guide pos="839"/>
        <p:guide pos="5602"/>
      </p:guideLst>
    </p:cSldViewPr>
  </p:slideViewPr>
  <p:outlineViewPr>
    <p:cViewPr>
      <p:scale>
        <a:sx n="33" d="100"/>
        <a:sy n="33" d="100"/>
      </p:scale>
      <p:origin x="0" y="-12744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heme" Target="theme/theme1.xml"/><Relationship Id="rId102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viewProps" Target="viewProps.xml"/><Relationship Id="rId101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niela Wester" userId="ef5d3d15-b590-4b44-a9e3-b220aaab9bdc" providerId="ADAL" clId="{600F9BEE-C332-4AB1-B745-13FE76CE7044}"/>
    <pc:docChg chg="undo custSel addSld delSld modSld">
      <pc:chgData name="Daniela Wester" userId="ef5d3d15-b590-4b44-a9e3-b220aaab9bdc" providerId="ADAL" clId="{600F9BEE-C332-4AB1-B745-13FE76CE7044}" dt="2019-07-03T12:52:48.909" v="2781" actId="20577"/>
      <pc:docMkLst>
        <pc:docMk/>
      </pc:docMkLst>
      <pc:sldChg chg="add">
        <pc:chgData name="Daniela Wester" userId="ef5d3d15-b590-4b44-a9e3-b220aaab9bdc" providerId="ADAL" clId="{600F9BEE-C332-4AB1-B745-13FE76CE7044}" dt="2019-07-03T12:08:58.938" v="1033"/>
        <pc:sldMkLst>
          <pc:docMk/>
          <pc:sldMk cId="3405059685" sldId="644"/>
        </pc:sldMkLst>
      </pc:sldChg>
      <pc:sldChg chg="add">
        <pc:chgData name="Daniela Wester" userId="ef5d3d15-b590-4b44-a9e3-b220aaab9bdc" providerId="ADAL" clId="{600F9BEE-C332-4AB1-B745-13FE76CE7044}" dt="2019-07-03T12:08:58.938" v="1033"/>
        <pc:sldMkLst>
          <pc:docMk/>
          <pc:sldMk cId="937363837" sldId="1017"/>
        </pc:sldMkLst>
      </pc:sldChg>
      <pc:sldChg chg="add">
        <pc:chgData name="Daniela Wester" userId="ef5d3d15-b590-4b44-a9e3-b220aaab9bdc" providerId="ADAL" clId="{600F9BEE-C332-4AB1-B745-13FE76CE7044}" dt="2019-07-03T12:08:58.938" v="1033"/>
        <pc:sldMkLst>
          <pc:docMk/>
          <pc:sldMk cId="193503903" sldId="1018"/>
        </pc:sldMkLst>
      </pc:sldChg>
      <pc:sldChg chg="add">
        <pc:chgData name="Daniela Wester" userId="ef5d3d15-b590-4b44-a9e3-b220aaab9bdc" providerId="ADAL" clId="{600F9BEE-C332-4AB1-B745-13FE76CE7044}" dt="2019-07-03T12:08:58.938" v="1033"/>
        <pc:sldMkLst>
          <pc:docMk/>
          <pc:sldMk cId="434282398" sldId="1019"/>
        </pc:sldMkLst>
      </pc:sldChg>
      <pc:sldChg chg="add">
        <pc:chgData name="Daniela Wester" userId="ef5d3d15-b590-4b44-a9e3-b220aaab9bdc" providerId="ADAL" clId="{600F9BEE-C332-4AB1-B745-13FE76CE7044}" dt="2019-07-03T12:08:58.938" v="1033"/>
        <pc:sldMkLst>
          <pc:docMk/>
          <pc:sldMk cId="2991425644" sldId="1020"/>
        </pc:sldMkLst>
      </pc:sldChg>
      <pc:sldChg chg="add">
        <pc:chgData name="Daniela Wester" userId="ef5d3d15-b590-4b44-a9e3-b220aaab9bdc" providerId="ADAL" clId="{600F9BEE-C332-4AB1-B745-13FE76CE7044}" dt="2019-07-03T12:08:58.938" v="1033"/>
        <pc:sldMkLst>
          <pc:docMk/>
          <pc:sldMk cId="1764040613" sldId="1021"/>
        </pc:sldMkLst>
      </pc:sldChg>
      <pc:sldChg chg="add">
        <pc:chgData name="Daniela Wester" userId="ef5d3d15-b590-4b44-a9e3-b220aaab9bdc" providerId="ADAL" clId="{600F9BEE-C332-4AB1-B745-13FE76CE7044}" dt="2019-07-03T12:08:58.938" v="1033"/>
        <pc:sldMkLst>
          <pc:docMk/>
          <pc:sldMk cId="1065877476" sldId="1024"/>
        </pc:sldMkLst>
      </pc:sldChg>
      <pc:sldChg chg="add">
        <pc:chgData name="Daniela Wester" userId="ef5d3d15-b590-4b44-a9e3-b220aaab9bdc" providerId="ADAL" clId="{600F9BEE-C332-4AB1-B745-13FE76CE7044}" dt="2019-07-03T12:08:58.938" v="1033"/>
        <pc:sldMkLst>
          <pc:docMk/>
          <pc:sldMk cId="2747673039" sldId="1025"/>
        </pc:sldMkLst>
      </pc:sldChg>
      <pc:sldChg chg="add">
        <pc:chgData name="Daniela Wester" userId="ef5d3d15-b590-4b44-a9e3-b220aaab9bdc" providerId="ADAL" clId="{600F9BEE-C332-4AB1-B745-13FE76CE7044}" dt="2019-07-03T12:08:58.938" v="1033"/>
        <pc:sldMkLst>
          <pc:docMk/>
          <pc:sldMk cId="3692919824" sldId="1026"/>
        </pc:sldMkLst>
      </pc:sldChg>
      <pc:sldChg chg="add del">
        <pc:chgData name="Daniela Wester" userId="ef5d3d15-b590-4b44-a9e3-b220aaab9bdc" providerId="ADAL" clId="{600F9BEE-C332-4AB1-B745-13FE76CE7044}" dt="2019-07-03T11:55:20.505" v="867"/>
        <pc:sldMkLst>
          <pc:docMk/>
          <pc:sldMk cId="4223549274" sldId="1027"/>
        </pc:sldMkLst>
      </pc:sldChg>
      <pc:sldChg chg="add del">
        <pc:chgData name="Daniela Wester" userId="ef5d3d15-b590-4b44-a9e3-b220aaab9bdc" providerId="ADAL" clId="{600F9BEE-C332-4AB1-B745-13FE76CE7044}" dt="2019-07-03T12:11:59.931" v="1037" actId="2696"/>
        <pc:sldMkLst>
          <pc:docMk/>
          <pc:sldMk cId="3005628440" sldId="1028"/>
        </pc:sldMkLst>
      </pc:sldChg>
      <pc:sldChg chg="add del">
        <pc:chgData name="Daniela Wester" userId="ef5d3d15-b590-4b44-a9e3-b220aaab9bdc" providerId="ADAL" clId="{600F9BEE-C332-4AB1-B745-13FE76CE7044}" dt="2019-07-03T12:12:10.967" v="1039"/>
        <pc:sldMkLst>
          <pc:docMk/>
          <pc:sldMk cId="3238349314" sldId="1028"/>
        </pc:sldMkLst>
      </pc:sldChg>
      <pc:sldChg chg="add del">
        <pc:chgData name="Daniela Wester" userId="ef5d3d15-b590-4b44-a9e3-b220aaab9bdc" providerId="ADAL" clId="{600F9BEE-C332-4AB1-B745-13FE76CE7044}" dt="2019-07-03T11:55:20.505" v="867"/>
        <pc:sldMkLst>
          <pc:docMk/>
          <pc:sldMk cId="3349231578" sldId="1029"/>
        </pc:sldMkLst>
      </pc:sldChg>
      <pc:sldChg chg="add">
        <pc:chgData name="Daniela Wester" userId="ef5d3d15-b590-4b44-a9e3-b220aaab9bdc" providerId="ADAL" clId="{600F9BEE-C332-4AB1-B745-13FE76CE7044}" dt="2019-07-03T11:56:52.870" v="868"/>
        <pc:sldMkLst>
          <pc:docMk/>
          <pc:sldMk cId="3917994868" sldId="1035"/>
        </pc:sldMkLst>
      </pc:sldChg>
      <pc:sldChg chg="add">
        <pc:chgData name="Daniela Wester" userId="ef5d3d15-b590-4b44-a9e3-b220aaab9bdc" providerId="ADAL" clId="{600F9BEE-C332-4AB1-B745-13FE76CE7044}" dt="2019-07-03T11:56:52.870" v="868"/>
        <pc:sldMkLst>
          <pc:docMk/>
          <pc:sldMk cId="1646292394" sldId="1036"/>
        </pc:sldMkLst>
      </pc:sldChg>
      <pc:sldChg chg="add">
        <pc:chgData name="Daniela Wester" userId="ef5d3d15-b590-4b44-a9e3-b220aaab9bdc" providerId="ADAL" clId="{600F9BEE-C332-4AB1-B745-13FE76CE7044}" dt="2019-07-03T11:56:52.870" v="868"/>
        <pc:sldMkLst>
          <pc:docMk/>
          <pc:sldMk cId="1614457743" sldId="1037"/>
        </pc:sldMkLst>
      </pc:sldChg>
      <pc:sldChg chg="modSp add del">
        <pc:chgData name="Daniela Wester" userId="ef5d3d15-b590-4b44-a9e3-b220aaab9bdc" providerId="ADAL" clId="{600F9BEE-C332-4AB1-B745-13FE76CE7044}" dt="2019-07-03T11:55:20.505" v="867"/>
        <pc:sldMkLst>
          <pc:docMk/>
          <pc:sldMk cId="3577594521" sldId="1038"/>
        </pc:sldMkLst>
        <pc:spChg chg="mod">
          <ac:chgData name="Daniela Wester" userId="ef5d3d15-b590-4b44-a9e3-b220aaab9bdc" providerId="ADAL" clId="{600F9BEE-C332-4AB1-B745-13FE76CE7044}" dt="2019-07-03T11:55:19.600" v="866" actId="20577"/>
          <ac:spMkLst>
            <pc:docMk/>
            <pc:sldMk cId="3577594521" sldId="1038"/>
            <ac:spMk id="2" creationId="{4B692B4D-943E-4886-9199-3DCB0EF9DD66}"/>
          </ac:spMkLst>
        </pc:spChg>
      </pc:sldChg>
      <pc:sldChg chg="add del">
        <pc:chgData name="Daniela Wester" userId="ef5d3d15-b590-4b44-a9e3-b220aaab9bdc" providerId="ADAL" clId="{600F9BEE-C332-4AB1-B745-13FE76CE7044}" dt="2019-07-03T11:55:20.505" v="867"/>
        <pc:sldMkLst>
          <pc:docMk/>
          <pc:sldMk cId="3974442501" sldId="1041"/>
        </pc:sldMkLst>
      </pc:sldChg>
      <pc:sldChg chg="add del">
        <pc:chgData name="Daniela Wester" userId="ef5d3d15-b590-4b44-a9e3-b220aaab9bdc" providerId="ADAL" clId="{600F9BEE-C332-4AB1-B745-13FE76CE7044}" dt="2019-07-03T11:55:20.505" v="867"/>
        <pc:sldMkLst>
          <pc:docMk/>
          <pc:sldMk cId="3959998330" sldId="1042"/>
        </pc:sldMkLst>
      </pc:sldChg>
      <pc:sldChg chg="add del">
        <pc:chgData name="Daniela Wester" userId="ef5d3d15-b590-4b44-a9e3-b220aaab9bdc" providerId="ADAL" clId="{600F9BEE-C332-4AB1-B745-13FE76CE7044}" dt="2019-07-03T11:55:20.505" v="867"/>
        <pc:sldMkLst>
          <pc:docMk/>
          <pc:sldMk cId="2419470298" sldId="1043"/>
        </pc:sldMkLst>
      </pc:sldChg>
      <pc:sldChg chg="add">
        <pc:chgData name="Daniela Wester" userId="ef5d3d15-b590-4b44-a9e3-b220aaab9bdc" providerId="ADAL" clId="{600F9BEE-C332-4AB1-B745-13FE76CE7044}" dt="2019-07-03T11:59:40.392" v="1032"/>
        <pc:sldMkLst>
          <pc:docMk/>
          <pc:sldMk cId="861717028" sldId="1045"/>
        </pc:sldMkLst>
      </pc:sldChg>
      <pc:sldChg chg="add">
        <pc:chgData name="Daniela Wester" userId="ef5d3d15-b590-4b44-a9e3-b220aaab9bdc" providerId="ADAL" clId="{600F9BEE-C332-4AB1-B745-13FE76CE7044}" dt="2019-07-03T11:59:40.392" v="1032"/>
        <pc:sldMkLst>
          <pc:docMk/>
          <pc:sldMk cId="2914015953" sldId="1046"/>
        </pc:sldMkLst>
      </pc:sldChg>
      <pc:sldChg chg="add">
        <pc:chgData name="Daniela Wester" userId="ef5d3d15-b590-4b44-a9e3-b220aaab9bdc" providerId="ADAL" clId="{600F9BEE-C332-4AB1-B745-13FE76CE7044}" dt="2019-07-03T11:59:40.392" v="1032"/>
        <pc:sldMkLst>
          <pc:docMk/>
          <pc:sldMk cId="2672725155" sldId="1047"/>
        </pc:sldMkLst>
      </pc:sldChg>
      <pc:sldChg chg="add">
        <pc:chgData name="Daniela Wester" userId="ef5d3d15-b590-4b44-a9e3-b220aaab9bdc" providerId="ADAL" clId="{600F9BEE-C332-4AB1-B745-13FE76CE7044}" dt="2019-07-03T11:59:40.392" v="1032"/>
        <pc:sldMkLst>
          <pc:docMk/>
          <pc:sldMk cId="3103050041" sldId="1048"/>
        </pc:sldMkLst>
      </pc:sldChg>
      <pc:sldChg chg="add">
        <pc:chgData name="Daniela Wester" userId="ef5d3d15-b590-4b44-a9e3-b220aaab9bdc" providerId="ADAL" clId="{600F9BEE-C332-4AB1-B745-13FE76CE7044}" dt="2019-07-03T12:08:58.938" v="1033"/>
        <pc:sldMkLst>
          <pc:docMk/>
          <pc:sldMk cId="2844445691" sldId="1049"/>
        </pc:sldMkLst>
      </pc:sldChg>
      <pc:sldChg chg="add">
        <pc:chgData name="Daniela Wester" userId="ef5d3d15-b590-4b44-a9e3-b220aaab9bdc" providerId="ADAL" clId="{600F9BEE-C332-4AB1-B745-13FE76CE7044}" dt="2019-07-03T12:08:58.938" v="1033"/>
        <pc:sldMkLst>
          <pc:docMk/>
          <pc:sldMk cId="1478756395" sldId="1051"/>
        </pc:sldMkLst>
      </pc:sldChg>
      <pc:sldChg chg="add">
        <pc:chgData name="Daniela Wester" userId="ef5d3d15-b590-4b44-a9e3-b220aaab9bdc" providerId="ADAL" clId="{600F9BEE-C332-4AB1-B745-13FE76CE7044}" dt="2019-07-03T12:08:58.938" v="1033"/>
        <pc:sldMkLst>
          <pc:docMk/>
          <pc:sldMk cId="758263077" sldId="1052"/>
        </pc:sldMkLst>
      </pc:sldChg>
      <pc:sldChg chg="add del">
        <pc:chgData name="Daniela Wester" userId="ef5d3d15-b590-4b44-a9e3-b220aaab9bdc" providerId="ADAL" clId="{600F9BEE-C332-4AB1-B745-13FE76CE7044}" dt="2019-07-03T11:55:20.505" v="867"/>
        <pc:sldMkLst>
          <pc:docMk/>
          <pc:sldMk cId="1381673462" sldId="1053"/>
        </pc:sldMkLst>
      </pc:sldChg>
      <pc:sldChg chg="add del">
        <pc:chgData name="Daniela Wester" userId="ef5d3d15-b590-4b44-a9e3-b220aaab9bdc" providerId="ADAL" clId="{600F9BEE-C332-4AB1-B745-13FE76CE7044}" dt="2019-07-03T11:55:20.505" v="867"/>
        <pc:sldMkLst>
          <pc:docMk/>
          <pc:sldMk cId="962298673" sldId="1054"/>
        </pc:sldMkLst>
      </pc:sldChg>
      <pc:sldChg chg="add">
        <pc:chgData name="Daniela Wester" userId="ef5d3d15-b590-4b44-a9e3-b220aaab9bdc" providerId="ADAL" clId="{600F9BEE-C332-4AB1-B745-13FE76CE7044}" dt="2019-07-03T12:14:04.854" v="1113"/>
        <pc:sldMkLst>
          <pc:docMk/>
          <pc:sldMk cId="3199515173" sldId="1223"/>
        </pc:sldMkLst>
      </pc:sldChg>
      <pc:sldChg chg="modSp add">
        <pc:chgData name="Daniela Wester" userId="ef5d3d15-b590-4b44-a9e3-b220aaab9bdc" providerId="ADAL" clId="{600F9BEE-C332-4AB1-B745-13FE76CE7044}" dt="2019-07-03T12:22:52.657" v="1253" actId="20577"/>
        <pc:sldMkLst>
          <pc:docMk/>
          <pc:sldMk cId="2371318621" sldId="1271"/>
        </pc:sldMkLst>
        <pc:spChg chg="mod">
          <ac:chgData name="Daniela Wester" userId="ef5d3d15-b590-4b44-a9e3-b220aaab9bdc" providerId="ADAL" clId="{600F9BEE-C332-4AB1-B745-13FE76CE7044}" dt="2019-07-03T12:21:42.999" v="1187" actId="20577"/>
          <ac:spMkLst>
            <pc:docMk/>
            <pc:sldMk cId="2371318621" sldId="1271"/>
            <ac:spMk id="6" creationId="{4D9EB243-F2AD-47AC-B2BE-DBA0FB4E19F3}"/>
          </ac:spMkLst>
        </pc:spChg>
        <pc:spChg chg="mod">
          <ac:chgData name="Daniela Wester" userId="ef5d3d15-b590-4b44-a9e3-b220aaab9bdc" providerId="ADAL" clId="{600F9BEE-C332-4AB1-B745-13FE76CE7044}" dt="2019-07-03T12:22:52.657" v="1253" actId="20577"/>
          <ac:spMkLst>
            <pc:docMk/>
            <pc:sldMk cId="2371318621" sldId="1271"/>
            <ac:spMk id="15" creationId="{01A2F59C-FB54-4122-9D3A-EF44E743C38E}"/>
          </ac:spMkLst>
        </pc:spChg>
        <pc:spChg chg="mod">
          <ac:chgData name="Daniela Wester" userId="ef5d3d15-b590-4b44-a9e3-b220aaab9bdc" providerId="ADAL" clId="{600F9BEE-C332-4AB1-B745-13FE76CE7044}" dt="2019-07-03T12:22:15.470" v="1203" actId="20577"/>
          <ac:spMkLst>
            <pc:docMk/>
            <pc:sldMk cId="2371318621" sldId="1271"/>
            <ac:spMk id="20" creationId="{42BE4CD8-56DD-4F58-9EAC-D25B1D080897}"/>
          </ac:spMkLst>
        </pc:spChg>
        <pc:spChg chg="mod">
          <ac:chgData name="Daniela Wester" userId="ef5d3d15-b590-4b44-a9e3-b220aaab9bdc" providerId="ADAL" clId="{600F9BEE-C332-4AB1-B745-13FE76CE7044}" dt="2019-07-03T12:20:38.397" v="1123" actId="20577"/>
          <ac:spMkLst>
            <pc:docMk/>
            <pc:sldMk cId="2371318621" sldId="1271"/>
            <ac:spMk id="21" creationId="{BE114186-C239-4233-9A9E-3B5A185E8234}"/>
          </ac:spMkLst>
        </pc:spChg>
      </pc:sldChg>
      <pc:sldChg chg="modSp">
        <pc:chgData name="Daniela Wester" userId="ef5d3d15-b590-4b44-a9e3-b220aaab9bdc" providerId="ADAL" clId="{600F9BEE-C332-4AB1-B745-13FE76CE7044}" dt="2019-07-03T11:58:59.476" v="1016" actId="20577"/>
        <pc:sldMkLst>
          <pc:docMk/>
          <pc:sldMk cId="1386802469" sldId="1309"/>
        </pc:sldMkLst>
        <pc:spChg chg="mod">
          <ac:chgData name="Daniela Wester" userId="ef5d3d15-b590-4b44-a9e3-b220aaab9bdc" providerId="ADAL" clId="{600F9BEE-C332-4AB1-B745-13FE76CE7044}" dt="2019-07-03T11:58:59.476" v="1016" actId="20577"/>
          <ac:spMkLst>
            <pc:docMk/>
            <pc:sldMk cId="1386802469" sldId="1309"/>
            <ac:spMk id="6" creationId="{9D2316F1-637B-494F-A876-DC0C7A9269B4}"/>
          </ac:spMkLst>
        </pc:spChg>
      </pc:sldChg>
      <pc:sldChg chg="del">
        <pc:chgData name="Daniela Wester" userId="ef5d3d15-b590-4b44-a9e3-b220aaab9bdc" providerId="ADAL" clId="{600F9BEE-C332-4AB1-B745-13FE76CE7044}" dt="2019-07-03T11:40:20.155" v="6" actId="2696"/>
        <pc:sldMkLst>
          <pc:docMk/>
          <pc:sldMk cId="2615696265" sldId="1329"/>
        </pc:sldMkLst>
      </pc:sldChg>
      <pc:sldChg chg="del">
        <pc:chgData name="Daniela Wester" userId="ef5d3d15-b590-4b44-a9e3-b220aaab9bdc" providerId="ADAL" clId="{600F9BEE-C332-4AB1-B745-13FE76CE7044}" dt="2019-07-03T11:40:20.139" v="5" actId="2696"/>
        <pc:sldMkLst>
          <pc:docMk/>
          <pc:sldMk cId="1311999816" sldId="1330"/>
        </pc:sldMkLst>
      </pc:sldChg>
      <pc:sldChg chg="del">
        <pc:chgData name="Daniela Wester" userId="ef5d3d15-b590-4b44-a9e3-b220aaab9bdc" providerId="ADAL" clId="{600F9BEE-C332-4AB1-B745-13FE76CE7044}" dt="2019-07-03T11:40:20.311" v="12" actId="2696"/>
        <pc:sldMkLst>
          <pc:docMk/>
          <pc:sldMk cId="1667871313" sldId="1331"/>
        </pc:sldMkLst>
      </pc:sldChg>
      <pc:sldChg chg="del">
        <pc:chgData name="Daniela Wester" userId="ef5d3d15-b590-4b44-a9e3-b220aaab9bdc" providerId="ADAL" clId="{600F9BEE-C332-4AB1-B745-13FE76CE7044}" dt="2019-07-03T11:40:20.374" v="15" actId="2696"/>
        <pc:sldMkLst>
          <pc:docMk/>
          <pc:sldMk cId="178729882" sldId="1332"/>
        </pc:sldMkLst>
      </pc:sldChg>
      <pc:sldChg chg="del">
        <pc:chgData name="Daniela Wester" userId="ef5d3d15-b590-4b44-a9e3-b220aaab9bdc" providerId="ADAL" clId="{600F9BEE-C332-4AB1-B745-13FE76CE7044}" dt="2019-07-03T11:40:20.248" v="8" actId="2696"/>
        <pc:sldMkLst>
          <pc:docMk/>
          <pc:sldMk cId="3425309469" sldId="1333"/>
        </pc:sldMkLst>
      </pc:sldChg>
      <pc:sldChg chg="del">
        <pc:chgData name="Daniela Wester" userId="ef5d3d15-b590-4b44-a9e3-b220aaab9bdc" providerId="ADAL" clId="{600F9BEE-C332-4AB1-B745-13FE76CE7044}" dt="2019-07-03T11:40:20.280" v="11" actId="2696"/>
        <pc:sldMkLst>
          <pc:docMk/>
          <pc:sldMk cId="2008598124" sldId="1334"/>
        </pc:sldMkLst>
      </pc:sldChg>
      <pc:sldChg chg="del">
        <pc:chgData name="Daniela Wester" userId="ef5d3d15-b590-4b44-a9e3-b220aaab9bdc" providerId="ADAL" clId="{600F9BEE-C332-4AB1-B745-13FE76CE7044}" dt="2019-07-03T11:40:20.280" v="10" actId="2696"/>
        <pc:sldMkLst>
          <pc:docMk/>
          <pc:sldMk cId="252822217" sldId="1335"/>
        </pc:sldMkLst>
      </pc:sldChg>
      <pc:sldChg chg="del">
        <pc:chgData name="Daniela Wester" userId="ef5d3d15-b590-4b44-a9e3-b220aaab9bdc" providerId="ADAL" clId="{600F9BEE-C332-4AB1-B745-13FE76CE7044}" dt="2019-07-03T11:40:20.264" v="9" actId="2696"/>
        <pc:sldMkLst>
          <pc:docMk/>
          <pc:sldMk cId="3336972714" sldId="1336"/>
        </pc:sldMkLst>
      </pc:sldChg>
      <pc:sldChg chg="del">
        <pc:chgData name="Daniela Wester" userId="ef5d3d15-b590-4b44-a9e3-b220aaab9bdc" providerId="ADAL" clId="{600F9BEE-C332-4AB1-B745-13FE76CE7044}" dt="2019-07-03T11:49:32.987" v="511" actId="2696"/>
        <pc:sldMkLst>
          <pc:docMk/>
          <pc:sldMk cId="4190946871" sldId="1337"/>
        </pc:sldMkLst>
      </pc:sldChg>
      <pc:sldChg chg="addSp delSp modSp add">
        <pc:chgData name="Daniela Wester" userId="ef5d3d15-b590-4b44-a9e3-b220aaab9bdc" providerId="ADAL" clId="{600F9BEE-C332-4AB1-B745-13FE76CE7044}" dt="2019-07-03T12:19:29.220" v="1120" actId="20577"/>
        <pc:sldMkLst>
          <pc:docMk/>
          <pc:sldMk cId="1319481135" sldId="1338"/>
        </pc:sldMkLst>
        <pc:spChg chg="del">
          <ac:chgData name="Daniela Wester" userId="ef5d3d15-b590-4b44-a9e3-b220aaab9bdc" providerId="ADAL" clId="{600F9BEE-C332-4AB1-B745-13FE76CE7044}" dt="2019-07-03T11:42:13.082" v="129" actId="478"/>
          <ac:spMkLst>
            <pc:docMk/>
            <pc:sldMk cId="1319481135" sldId="1338"/>
            <ac:spMk id="2" creationId="{D635C6CB-3194-4747-B2FF-3D03999B5EF5}"/>
          </ac:spMkLst>
        </pc:spChg>
        <pc:spChg chg="mod">
          <ac:chgData name="Daniela Wester" userId="ef5d3d15-b590-4b44-a9e3-b220aaab9bdc" providerId="ADAL" clId="{600F9BEE-C332-4AB1-B745-13FE76CE7044}" dt="2019-07-03T11:46:24.789" v="400" actId="20577"/>
          <ac:spMkLst>
            <pc:docMk/>
            <pc:sldMk cId="1319481135" sldId="1338"/>
            <ac:spMk id="3" creationId="{792CA795-405B-4818-B7F4-D82EAE701833}"/>
          </ac:spMkLst>
        </pc:spChg>
        <pc:graphicFrameChg chg="add del mod modGraphic">
          <ac:chgData name="Daniela Wester" userId="ef5d3d15-b590-4b44-a9e3-b220aaab9bdc" providerId="ADAL" clId="{600F9BEE-C332-4AB1-B745-13FE76CE7044}" dt="2019-07-03T12:19:29.220" v="1120" actId="20577"/>
          <ac:graphicFrameMkLst>
            <pc:docMk/>
            <pc:sldMk cId="1319481135" sldId="1338"/>
            <ac:graphicFrameMk id="6" creationId="{587A1D16-D1FB-4D8C-AD40-F124194B8EFB}"/>
          </ac:graphicFrameMkLst>
        </pc:graphicFrameChg>
      </pc:sldChg>
      <pc:sldChg chg="add del">
        <pc:chgData name="Daniela Wester" userId="ef5d3d15-b590-4b44-a9e3-b220aaab9bdc" providerId="ADAL" clId="{600F9BEE-C332-4AB1-B745-13FE76CE7044}" dt="2019-07-03T11:40:24.837" v="17" actId="2696"/>
        <pc:sldMkLst>
          <pc:docMk/>
          <pc:sldMk cId="2292197051" sldId="1338"/>
        </pc:sldMkLst>
      </pc:sldChg>
      <pc:sldChg chg="del">
        <pc:chgData name="Daniela Wester" userId="ef5d3d15-b590-4b44-a9e3-b220aaab9bdc" providerId="ADAL" clId="{600F9BEE-C332-4AB1-B745-13FE76CE7044}" dt="2019-07-03T11:40:19.920" v="0" actId="2696"/>
        <pc:sldMkLst>
          <pc:docMk/>
          <pc:sldMk cId="3667540810" sldId="1338"/>
        </pc:sldMkLst>
      </pc:sldChg>
      <pc:sldChg chg="modSp add">
        <pc:chgData name="Daniela Wester" userId="ef5d3d15-b590-4b44-a9e3-b220aaab9bdc" providerId="ADAL" clId="{600F9BEE-C332-4AB1-B745-13FE76CE7044}" dt="2019-07-03T11:52:26.245" v="674" actId="20577"/>
        <pc:sldMkLst>
          <pc:docMk/>
          <pc:sldMk cId="994988439" sldId="1339"/>
        </pc:sldMkLst>
        <pc:spChg chg="mod">
          <ac:chgData name="Daniela Wester" userId="ef5d3d15-b590-4b44-a9e3-b220aaab9bdc" providerId="ADAL" clId="{600F9BEE-C332-4AB1-B745-13FE76CE7044}" dt="2019-07-03T11:52:26.245" v="674" actId="20577"/>
          <ac:spMkLst>
            <pc:docMk/>
            <pc:sldMk cId="994988439" sldId="1339"/>
            <ac:spMk id="2" creationId="{B8076877-24A1-447F-9E4D-B5722A81F477}"/>
          </ac:spMkLst>
        </pc:spChg>
      </pc:sldChg>
      <pc:sldChg chg="modSp add del">
        <pc:chgData name="Daniela Wester" userId="ef5d3d15-b590-4b44-a9e3-b220aaab9bdc" providerId="ADAL" clId="{600F9BEE-C332-4AB1-B745-13FE76CE7044}" dt="2019-07-03T11:52:14.554" v="643" actId="2696"/>
        <pc:sldMkLst>
          <pc:docMk/>
          <pc:sldMk cId="1790039563" sldId="1339"/>
        </pc:sldMkLst>
        <pc:spChg chg="mod">
          <ac:chgData name="Daniela Wester" userId="ef5d3d15-b590-4b44-a9e3-b220aaab9bdc" providerId="ADAL" clId="{600F9BEE-C332-4AB1-B745-13FE76CE7044}" dt="2019-07-03T11:49:39.619" v="532" actId="20577"/>
          <ac:spMkLst>
            <pc:docMk/>
            <pc:sldMk cId="1790039563" sldId="1339"/>
            <ac:spMk id="3" creationId="{12F28741-63C5-4975-B514-4A0D9CC59B6C}"/>
          </ac:spMkLst>
        </pc:spChg>
      </pc:sldChg>
      <pc:sldChg chg="del">
        <pc:chgData name="Daniela Wester" userId="ef5d3d15-b590-4b44-a9e3-b220aaab9bdc" providerId="ADAL" clId="{600F9BEE-C332-4AB1-B745-13FE76CE7044}" dt="2019-07-03T11:40:20.030" v="2" actId="2696"/>
        <pc:sldMkLst>
          <pc:docMk/>
          <pc:sldMk cId="3699834869" sldId="1339"/>
        </pc:sldMkLst>
      </pc:sldChg>
      <pc:sldChg chg="modSp add">
        <pc:chgData name="Daniela Wester" userId="ef5d3d15-b590-4b44-a9e3-b220aaab9bdc" providerId="ADAL" clId="{600F9BEE-C332-4AB1-B745-13FE76CE7044}" dt="2019-07-03T11:52:33.942" v="694" actId="20577"/>
        <pc:sldMkLst>
          <pc:docMk/>
          <pc:sldMk cId="150983821" sldId="1340"/>
        </pc:sldMkLst>
        <pc:spChg chg="mod">
          <ac:chgData name="Daniela Wester" userId="ef5d3d15-b590-4b44-a9e3-b220aaab9bdc" providerId="ADAL" clId="{600F9BEE-C332-4AB1-B745-13FE76CE7044}" dt="2019-07-03T11:52:33.942" v="694" actId="20577"/>
          <ac:spMkLst>
            <pc:docMk/>
            <pc:sldMk cId="150983821" sldId="1340"/>
            <ac:spMk id="2" creationId="{B8076877-24A1-447F-9E4D-B5722A81F477}"/>
          </ac:spMkLst>
        </pc:spChg>
      </pc:sldChg>
      <pc:sldChg chg="del">
        <pc:chgData name="Daniela Wester" userId="ef5d3d15-b590-4b44-a9e3-b220aaab9bdc" providerId="ADAL" clId="{600F9BEE-C332-4AB1-B745-13FE76CE7044}" dt="2019-07-03T11:40:20.061" v="3" actId="2696"/>
        <pc:sldMkLst>
          <pc:docMk/>
          <pc:sldMk cId="1787545807" sldId="1340"/>
        </pc:sldMkLst>
      </pc:sldChg>
      <pc:sldChg chg="modSp add del">
        <pc:chgData name="Daniela Wester" userId="ef5d3d15-b590-4b44-a9e3-b220aaab9bdc" providerId="ADAL" clId="{600F9BEE-C332-4AB1-B745-13FE76CE7044}" dt="2019-07-03T11:52:14.554" v="644" actId="2696"/>
        <pc:sldMkLst>
          <pc:docMk/>
          <pc:sldMk cId="2625357216" sldId="1340"/>
        </pc:sldMkLst>
        <pc:spChg chg="mod">
          <ac:chgData name="Daniela Wester" userId="ef5d3d15-b590-4b44-a9e3-b220aaab9bdc" providerId="ADAL" clId="{600F9BEE-C332-4AB1-B745-13FE76CE7044}" dt="2019-07-03T11:49:53.205" v="550" actId="20577"/>
          <ac:spMkLst>
            <pc:docMk/>
            <pc:sldMk cId="2625357216" sldId="1340"/>
            <ac:spMk id="3" creationId="{D6643A26-671B-4C64-8728-518865568BF0}"/>
          </ac:spMkLst>
        </pc:spChg>
      </pc:sldChg>
      <pc:sldChg chg="del">
        <pc:chgData name="Daniela Wester" userId="ef5d3d15-b590-4b44-a9e3-b220aaab9bdc" providerId="ADAL" clId="{600F9BEE-C332-4AB1-B745-13FE76CE7044}" dt="2019-07-03T11:40:20.092" v="4" actId="2696"/>
        <pc:sldMkLst>
          <pc:docMk/>
          <pc:sldMk cId="1408252664" sldId="1341"/>
        </pc:sldMkLst>
      </pc:sldChg>
      <pc:sldChg chg="modSp add del">
        <pc:chgData name="Daniela Wester" userId="ef5d3d15-b590-4b44-a9e3-b220aaab9bdc" providerId="ADAL" clId="{600F9BEE-C332-4AB1-B745-13FE76CE7044}" dt="2019-07-03T11:52:14.594" v="645" actId="2696"/>
        <pc:sldMkLst>
          <pc:docMk/>
          <pc:sldMk cId="3298191498" sldId="1341"/>
        </pc:sldMkLst>
        <pc:spChg chg="mod">
          <ac:chgData name="Daniela Wester" userId="ef5d3d15-b590-4b44-a9e3-b220aaab9bdc" providerId="ADAL" clId="{600F9BEE-C332-4AB1-B745-13FE76CE7044}" dt="2019-07-03T11:51:30.269" v="574" actId="20577"/>
          <ac:spMkLst>
            <pc:docMk/>
            <pc:sldMk cId="3298191498" sldId="1341"/>
            <ac:spMk id="3" creationId="{99AF604C-D582-4ECC-9F86-A1D6D41823E6}"/>
          </ac:spMkLst>
        </pc:spChg>
      </pc:sldChg>
      <pc:sldChg chg="modSp add">
        <pc:chgData name="Daniela Wester" userId="ef5d3d15-b590-4b44-a9e3-b220aaab9bdc" providerId="ADAL" clId="{600F9BEE-C332-4AB1-B745-13FE76CE7044}" dt="2019-07-03T11:52:58.191" v="709" actId="20577"/>
        <pc:sldMkLst>
          <pc:docMk/>
          <pc:sldMk cId="3672931921" sldId="1341"/>
        </pc:sldMkLst>
        <pc:spChg chg="mod">
          <ac:chgData name="Daniela Wester" userId="ef5d3d15-b590-4b44-a9e3-b220aaab9bdc" providerId="ADAL" clId="{600F9BEE-C332-4AB1-B745-13FE76CE7044}" dt="2019-07-03T11:52:58.191" v="709" actId="20577"/>
          <ac:spMkLst>
            <pc:docMk/>
            <pc:sldMk cId="3672931921" sldId="1341"/>
            <ac:spMk id="2" creationId="{B8076877-24A1-447F-9E4D-B5722A81F477}"/>
          </ac:spMkLst>
        </pc:spChg>
      </pc:sldChg>
      <pc:sldChg chg="modSp add del">
        <pc:chgData name="Daniela Wester" userId="ef5d3d15-b590-4b44-a9e3-b220aaab9bdc" providerId="ADAL" clId="{600F9BEE-C332-4AB1-B745-13FE76CE7044}" dt="2019-07-03T11:52:14.610" v="646" actId="2696"/>
        <pc:sldMkLst>
          <pc:docMk/>
          <pc:sldMk cId="455010706" sldId="1342"/>
        </pc:sldMkLst>
        <pc:spChg chg="mod">
          <ac:chgData name="Daniela Wester" userId="ef5d3d15-b590-4b44-a9e3-b220aaab9bdc" providerId="ADAL" clId="{600F9BEE-C332-4AB1-B745-13FE76CE7044}" dt="2019-07-03T11:51:40.892" v="602" actId="20577"/>
          <ac:spMkLst>
            <pc:docMk/>
            <pc:sldMk cId="455010706" sldId="1342"/>
            <ac:spMk id="3" creationId="{DC92C1ED-F720-4AB6-8422-D81C9A8F3CFF}"/>
          </ac:spMkLst>
        </pc:spChg>
      </pc:sldChg>
      <pc:sldChg chg="del">
        <pc:chgData name="Daniela Wester" userId="ef5d3d15-b590-4b44-a9e3-b220aaab9bdc" providerId="ADAL" clId="{600F9BEE-C332-4AB1-B745-13FE76CE7044}" dt="2019-07-03T11:40:20.202" v="7" actId="2696"/>
        <pc:sldMkLst>
          <pc:docMk/>
          <pc:sldMk cId="2994289805" sldId="1342"/>
        </pc:sldMkLst>
      </pc:sldChg>
      <pc:sldChg chg="modSp add">
        <pc:chgData name="Daniela Wester" userId="ef5d3d15-b590-4b44-a9e3-b220aaab9bdc" providerId="ADAL" clId="{600F9BEE-C332-4AB1-B745-13FE76CE7044}" dt="2019-07-03T11:53:07.567" v="733" actId="20577"/>
        <pc:sldMkLst>
          <pc:docMk/>
          <pc:sldMk cId="3375986843" sldId="1342"/>
        </pc:sldMkLst>
        <pc:spChg chg="mod">
          <ac:chgData name="Daniela Wester" userId="ef5d3d15-b590-4b44-a9e3-b220aaab9bdc" providerId="ADAL" clId="{600F9BEE-C332-4AB1-B745-13FE76CE7044}" dt="2019-07-03T11:53:07.567" v="733" actId="20577"/>
          <ac:spMkLst>
            <pc:docMk/>
            <pc:sldMk cId="3375986843" sldId="1342"/>
            <ac:spMk id="2" creationId="{B8076877-24A1-447F-9E4D-B5722A81F477}"/>
          </ac:spMkLst>
        </pc:spChg>
      </pc:sldChg>
      <pc:sldChg chg="modSp add">
        <pc:chgData name="Daniela Wester" userId="ef5d3d15-b590-4b44-a9e3-b220aaab9bdc" providerId="ADAL" clId="{600F9BEE-C332-4AB1-B745-13FE76CE7044}" dt="2019-07-03T11:53:22.954" v="755" actId="20577"/>
        <pc:sldMkLst>
          <pc:docMk/>
          <pc:sldMk cId="539322505" sldId="1343"/>
        </pc:sldMkLst>
        <pc:spChg chg="mod">
          <ac:chgData name="Daniela Wester" userId="ef5d3d15-b590-4b44-a9e3-b220aaab9bdc" providerId="ADAL" clId="{600F9BEE-C332-4AB1-B745-13FE76CE7044}" dt="2019-07-03T11:53:22.954" v="755" actId="20577"/>
          <ac:spMkLst>
            <pc:docMk/>
            <pc:sldMk cId="539322505" sldId="1343"/>
            <ac:spMk id="2" creationId="{B8076877-24A1-447F-9E4D-B5722A81F477}"/>
          </ac:spMkLst>
        </pc:spChg>
      </pc:sldChg>
      <pc:sldChg chg="del">
        <pc:chgData name="Daniela Wester" userId="ef5d3d15-b590-4b44-a9e3-b220aaab9bdc" providerId="ADAL" clId="{600F9BEE-C332-4AB1-B745-13FE76CE7044}" dt="2019-07-03T11:40:20.358" v="14" actId="2696"/>
        <pc:sldMkLst>
          <pc:docMk/>
          <pc:sldMk cId="630747595" sldId="1343"/>
        </pc:sldMkLst>
      </pc:sldChg>
      <pc:sldChg chg="modSp add del">
        <pc:chgData name="Daniela Wester" userId="ef5d3d15-b590-4b44-a9e3-b220aaab9bdc" providerId="ADAL" clId="{600F9BEE-C332-4AB1-B745-13FE76CE7044}" dt="2019-07-03T11:52:14.610" v="647" actId="2696"/>
        <pc:sldMkLst>
          <pc:docMk/>
          <pc:sldMk cId="1907051631" sldId="1343"/>
        </pc:sldMkLst>
        <pc:spChg chg="mod">
          <ac:chgData name="Daniela Wester" userId="ef5d3d15-b590-4b44-a9e3-b220aaab9bdc" providerId="ADAL" clId="{600F9BEE-C332-4AB1-B745-13FE76CE7044}" dt="2019-07-03T11:51:49.884" v="627" actId="20577"/>
          <ac:spMkLst>
            <pc:docMk/>
            <pc:sldMk cId="1907051631" sldId="1343"/>
            <ac:spMk id="3" creationId="{030832B6-C91F-4B90-8DB3-861B65ADF326}"/>
          </ac:spMkLst>
        </pc:spChg>
      </pc:sldChg>
      <pc:sldChg chg="modSp add">
        <pc:chgData name="Daniela Wester" userId="ef5d3d15-b590-4b44-a9e3-b220aaab9bdc" providerId="ADAL" clId="{600F9BEE-C332-4AB1-B745-13FE76CE7044}" dt="2019-07-03T11:53:30.966" v="765" actId="20577"/>
        <pc:sldMkLst>
          <pc:docMk/>
          <pc:sldMk cId="381934633" sldId="1344"/>
        </pc:sldMkLst>
        <pc:spChg chg="mod">
          <ac:chgData name="Daniela Wester" userId="ef5d3d15-b590-4b44-a9e3-b220aaab9bdc" providerId="ADAL" clId="{600F9BEE-C332-4AB1-B745-13FE76CE7044}" dt="2019-07-03T11:53:30.966" v="765" actId="20577"/>
          <ac:spMkLst>
            <pc:docMk/>
            <pc:sldMk cId="381934633" sldId="1344"/>
            <ac:spMk id="2" creationId="{B8076877-24A1-447F-9E4D-B5722A81F477}"/>
          </ac:spMkLst>
        </pc:spChg>
      </pc:sldChg>
      <pc:sldChg chg="del">
        <pc:chgData name="Daniela Wester" userId="ef5d3d15-b590-4b44-a9e3-b220aaab9bdc" providerId="ADAL" clId="{600F9BEE-C332-4AB1-B745-13FE76CE7044}" dt="2019-07-03T11:40:20.342" v="13" actId="2696"/>
        <pc:sldMkLst>
          <pc:docMk/>
          <pc:sldMk cId="3522879204" sldId="1344"/>
        </pc:sldMkLst>
      </pc:sldChg>
      <pc:sldChg chg="modSp add del">
        <pc:chgData name="Daniela Wester" userId="ef5d3d15-b590-4b44-a9e3-b220aaab9bdc" providerId="ADAL" clId="{600F9BEE-C332-4AB1-B745-13FE76CE7044}" dt="2019-07-03T11:52:14.626" v="648" actId="2696"/>
        <pc:sldMkLst>
          <pc:docMk/>
          <pc:sldMk cId="3721031019" sldId="1344"/>
        </pc:sldMkLst>
        <pc:spChg chg="mod">
          <ac:chgData name="Daniela Wester" userId="ef5d3d15-b590-4b44-a9e3-b220aaab9bdc" providerId="ADAL" clId="{600F9BEE-C332-4AB1-B745-13FE76CE7044}" dt="2019-07-03T11:51:56.127" v="633" actId="20577"/>
          <ac:spMkLst>
            <pc:docMk/>
            <pc:sldMk cId="3721031019" sldId="1344"/>
            <ac:spMk id="3" creationId="{C4DA8CFF-5CCC-43DC-AF6B-6F81D8FF840A}"/>
          </ac:spMkLst>
        </pc:spChg>
      </pc:sldChg>
      <pc:sldChg chg="modSp add del">
        <pc:chgData name="Daniela Wester" userId="ef5d3d15-b590-4b44-a9e3-b220aaab9bdc" providerId="ADAL" clId="{600F9BEE-C332-4AB1-B745-13FE76CE7044}" dt="2019-07-03T11:52:14.672" v="649" actId="2696"/>
        <pc:sldMkLst>
          <pc:docMk/>
          <pc:sldMk cId="1330817827" sldId="1345"/>
        </pc:sldMkLst>
        <pc:spChg chg="mod">
          <ac:chgData name="Daniela Wester" userId="ef5d3d15-b590-4b44-a9e3-b220aaab9bdc" providerId="ADAL" clId="{600F9BEE-C332-4AB1-B745-13FE76CE7044}" dt="2019-07-03T11:52:04.343" v="642" actId="20577"/>
          <ac:spMkLst>
            <pc:docMk/>
            <pc:sldMk cId="1330817827" sldId="1345"/>
            <ac:spMk id="3" creationId="{83B85C8B-4971-43AB-ACCA-2D2B5733993B}"/>
          </ac:spMkLst>
        </pc:spChg>
      </pc:sldChg>
      <pc:sldChg chg="modSp add">
        <pc:chgData name="Daniela Wester" userId="ef5d3d15-b590-4b44-a9e3-b220aaab9bdc" providerId="ADAL" clId="{600F9BEE-C332-4AB1-B745-13FE76CE7044}" dt="2019-07-03T11:53:34.809" v="774" actId="20577"/>
        <pc:sldMkLst>
          <pc:docMk/>
          <pc:sldMk cId="2401657350" sldId="1345"/>
        </pc:sldMkLst>
        <pc:spChg chg="mod">
          <ac:chgData name="Daniela Wester" userId="ef5d3d15-b590-4b44-a9e3-b220aaab9bdc" providerId="ADAL" clId="{600F9BEE-C332-4AB1-B745-13FE76CE7044}" dt="2019-07-03T11:53:34.809" v="774" actId="20577"/>
          <ac:spMkLst>
            <pc:docMk/>
            <pc:sldMk cId="2401657350" sldId="1345"/>
            <ac:spMk id="2" creationId="{B8076877-24A1-447F-9E4D-B5722A81F477}"/>
          </ac:spMkLst>
        </pc:spChg>
      </pc:sldChg>
      <pc:sldChg chg="del">
        <pc:chgData name="Daniela Wester" userId="ef5d3d15-b590-4b44-a9e3-b220aaab9bdc" providerId="ADAL" clId="{600F9BEE-C332-4AB1-B745-13FE76CE7044}" dt="2019-07-03T11:40:19.952" v="1" actId="2696"/>
        <pc:sldMkLst>
          <pc:docMk/>
          <pc:sldMk cId="4043722394" sldId="1345"/>
        </pc:sldMkLst>
      </pc:sldChg>
      <pc:sldChg chg="modSp add">
        <pc:chgData name="Daniela Wester" userId="ef5d3d15-b590-4b44-a9e3-b220aaab9bdc" providerId="ADAL" clId="{600F9BEE-C332-4AB1-B745-13FE76CE7044}" dt="2019-07-03T11:53:45.925" v="792" actId="20577"/>
        <pc:sldMkLst>
          <pc:docMk/>
          <pc:sldMk cId="1220703904" sldId="1346"/>
        </pc:sldMkLst>
        <pc:spChg chg="mod">
          <ac:chgData name="Daniela Wester" userId="ef5d3d15-b590-4b44-a9e3-b220aaab9bdc" providerId="ADAL" clId="{600F9BEE-C332-4AB1-B745-13FE76CE7044}" dt="2019-07-03T11:53:45.925" v="792" actId="20577"/>
          <ac:spMkLst>
            <pc:docMk/>
            <pc:sldMk cId="1220703904" sldId="1346"/>
            <ac:spMk id="2" creationId="{B8076877-24A1-447F-9E4D-B5722A81F477}"/>
          </ac:spMkLst>
        </pc:spChg>
      </pc:sldChg>
      <pc:sldChg chg="modSp add">
        <pc:chgData name="Daniela Wester" userId="ef5d3d15-b590-4b44-a9e3-b220aaab9bdc" providerId="ADAL" clId="{600F9BEE-C332-4AB1-B745-13FE76CE7044}" dt="2019-07-03T11:53:58.857" v="826" actId="20577"/>
        <pc:sldMkLst>
          <pc:docMk/>
          <pc:sldMk cId="474085946" sldId="1347"/>
        </pc:sldMkLst>
        <pc:spChg chg="mod">
          <ac:chgData name="Daniela Wester" userId="ef5d3d15-b590-4b44-a9e3-b220aaab9bdc" providerId="ADAL" clId="{600F9BEE-C332-4AB1-B745-13FE76CE7044}" dt="2019-07-03T11:53:58.857" v="826" actId="20577"/>
          <ac:spMkLst>
            <pc:docMk/>
            <pc:sldMk cId="474085946" sldId="1347"/>
            <ac:spMk id="2" creationId="{B8076877-24A1-447F-9E4D-B5722A81F477}"/>
          </ac:spMkLst>
        </pc:spChg>
      </pc:sldChg>
      <pc:sldChg chg="modSp add">
        <pc:chgData name="Daniela Wester" userId="ef5d3d15-b590-4b44-a9e3-b220aaab9bdc" providerId="ADAL" clId="{600F9BEE-C332-4AB1-B745-13FE76CE7044}" dt="2019-07-03T11:54:06.818" v="832" actId="20577"/>
        <pc:sldMkLst>
          <pc:docMk/>
          <pc:sldMk cId="2673983255" sldId="1348"/>
        </pc:sldMkLst>
        <pc:spChg chg="mod">
          <ac:chgData name="Daniela Wester" userId="ef5d3d15-b590-4b44-a9e3-b220aaab9bdc" providerId="ADAL" clId="{600F9BEE-C332-4AB1-B745-13FE76CE7044}" dt="2019-07-03T11:54:06.818" v="832" actId="20577"/>
          <ac:spMkLst>
            <pc:docMk/>
            <pc:sldMk cId="2673983255" sldId="1348"/>
            <ac:spMk id="2" creationId="{B8076877-24A1-447F-9E4D-B5722A81F477}"/>
          </ac:spMkLst>
        </pc:spChg>
      </pc:sldChg>
      <pc:sldChg chg="modSp add">
        <pc:chgData name="Daniela Wester" userId="ef5d3d15-b590-4b44-a9e3-b220aaab9bdc" providerId="ADAL" clId="{600F9BEE-C332-4AB1-B745-13FE76CE7044}" dt="2019-07-03T11:54:14.959" v="860" actId="20577"/>
        <pc:sldMkLst>
          <pc:docMk/>
          <pc:sldMk cId="4269613737" sldId="1349"/>
        </pc:sldMkLst>
        <pc:spChg chg="mod">
          <ac:chgData name="Daniela Wester" userId="ef5d3d15-b590-4b44-a9e3-b220aaab9bdc" providerId="ADAL" clId="{600F9BEE-C332-4AB1-B745-13FE76CE7044}" dt="2019-07-03T11:54:14.959" v="860" actId="20577"/>
          <ac:spMkLst>
            <pc:docMk/>
            <pc:sldMk cId="4269613737" sldId="1349"/>
            <ac:spMk id="2" creationId="{B8076877-24A1-447F-9E4D-B5722A81F477}"/>
          </ac:spMkLst>
        </pc:spChg>
      </pc:sldChg>
      <pc:sldChg chg="add">
        <pc:chgData name="Daniela Wester" userId="ef5d3d15-b590-4b44-a9e3-b220aaab9bdc" providerId="ADAL" clId="{600F9BEE-C332-4AB1-B745-13FE76CE7044}" dt="2019-07-03T11:56:52.870" v="868"/>
        <pc:sldMkLst>
          <pc:docMk/>
          <pc:sldMk cId="552945810" sldId="1350"/>
        </pc:sldMkLst>
      </pc:sldChg>
      <pc:sldChg chg="modSp add">
        <pc:chgData name="Daniela Wester" userId="ef5d3d15-b590-4b44-a9e3-b220aaab9bdc" providerId="ADAL" clId="{600F9BEE-C332-4AB1-B745-13FE76CE7044}" dt="2019-07-03T11:59:38.643" v="1031" actId="20577"/>
        <pc:sldMkLst>
          <pc:docMk/>
          <pc:sldMk cId="4294709599" sldId="1351"/>
        </pc:sldMkLst>
        <pc:spChg chg="mod">
          <ac:chgData name="Daniela Wester" userId="ef5d3d15-b590-4b44-a9e3-b220aaab9bdc" providerId="ADAL" clId="{600F9BEE-C332-4AB1-B745-13FE76CE7044}" dt="2019-07-03T11:59:38.643" v="1031" actId="20577"/>
          <ac:spMkLst>
            <pc:docMk/>
            <pc:sldMk cId="4294709599" sldId="1351"/>
            <ac:spMk id="2" creationId="{A1DD1AE9-502E-4CD8-8FFE-7FA0FC9AE19E}"/>
          </ac:spMkLst>
        </pc:spChg>
      </pc:sldChg>
      <pc:sldChg chg="add">
        <pc:chgData name="Daniela Wester" userId="ef5d3d15-b590-4b44-a9e3-b220aaab9bdc" providerId="ADAL" clId="{600F9BEE-C332-4AB1-B745-13FE76CE7044}" dt="2019-07-03T12:10:54.941" v="1034"/>
        <pc:sldMkLst>
          <pc:docMk/>
          <pc:sldMk cId="4043722394" sldId="1352"/>
        </pc:sldMkLst>
      </pc:sldChg>
      <pc:sldChg chg="add">
        <pc:chgData name="Daniela Wester" userId="ef5d3d15-b590-4b44-a9e3-b220aaab9bdc" providerId="ADAL" clId="{600F9BEE-C332-4AB1-B745-13FE76CE7044}" dt="2019-07-03T12:11:17.363" v="1035"/>
        <pc:sldMkLst>
          <pc:docMk/>
          <pc:sldMk cId="1787545807" sldId="1353"/>
        </pc:sldMkLst>
      </pc:sldChg>
      <pc:sldChg chg="add">
        <pc:chgData name="Daniela Wester" userId="ef5d3d15-b590-4b44-a9e3-b220aaab9bdc" providerId="ADAL" clId="{600F9BEE-C332-4AB1-B745-13FE76CE7044}" dt="2019-07-03T12:11:48.328" v="1036"/>
        <pc:sldMkLst>
          <pc:docMk/>
          <pc:sldMk cId="3522879204" sldId="1354"/>
        </pc:sldMkLst>
      </pc:sldChg>
      <pc:sldChg chg="add">
        <pc:chgData name="Daniela Wester" userId="ef5d3d15-b590-4b44-a9e3-b220aaab9bdc" providerId="ADAL" clId="{600F9BEE-C332-4AB1-B745-13FE76CE7044}" dt="2019-07-03T12:11:48.328" v="1036"/>
        <pc:sldMkLst>
          <pc:docMk/>
          <pc:sldMk cId="630747595" sldId="1355"/>
        </pc:sldMkLst>
      </pc:sldChg>
      <pc:sldChg chg="modSp add">
        <pc:chgData name="Daniela Wester" userId="ef5d3d15-b590-4b44-a9e3-b220aaab9bdc" providerId="ADAL" clId="{600F9BEE-C332-4AB1-B745-13FE76CE7044}" dt="2019-07-03T12:13:06.769" v="1112" actId="20577"/>
        <pc:sldMkLst>
          <pc:docMk/>
          <pc:sldMk cId="1542800291" sldId="1356"/>
        </pc:sldMkLst>
        <pc:spChg chg="mod">
          <ac:chgData name="Daniela Wester" userId="ef5d3d15-b590-4b44-a9e3-b220aaab9bdc" providerId="ADAL" clId="{600F9BEE-C332-4AB1-B745-13FE76CE7044}" dt="2019-07-03T12:13:00.888" v="1110" actId="20577"/>
          <ac:spMkLst>
            <pc:docMk/>
            <pc:sldMk cId="1542800291" sldId="1356"/>
            <ac:spMk id="2" creationId="{D3207B93-6F54-4475-9944-F5AC7AA72AC0}"/>
          </ac:spMkLst>
        </pc:spChg>
        <pc:spChg chg="mod">
          <ac:chgData name="Daniela Wester" userId="ef5d3d15-b590-4b44-a9e3-b220aaab9bdc" providerId="ADAL" clId="{600F9BEE-C332-4AB1-B745-13FE76CE7044}" dt="2019-07-03T12:13:06.769" v="1112" actId="20577"/>
          <ac:spMkLst>
            <pc:docMk/>
            <pc:sldMk cId="1542800291" sldId="1356"/>
            <ac:spMk id="3" creationId="{883448E7-2036-4937-97B3-172355560EB4}"/>
          </ac:spMkLst>
        </pc:spChg>
      </pc:sldChg>
      <pc:sldChg chg="add del">
        <pc:chgData name="Daniela Wester" userId="ef5d3d15-b590-4b44-a9e3-b220aaab9bdc" providerId="ADAL" clId="{600F9BEE-C332-4AB1-B745-13FE76CE7044}" dt="2019-07-03T12:12:30.749" v="1041" actId="2696"/>
        <pc:sldMkLst>
          <pc:docMk/>
          <pc:sldMk cId="3204397973" sldId="1356"/>
        </pc:sldMkLst>
      </pc:sldChg>
      <pc:sldChg chg="add">
        <pc:chgData name="Daniela Wester" userId="ef5d3d15-b590-4b44-a9e3-b220aaab9bdc" providerId="ADAL" clId="{600F9BEE-C332-4AB1-B745-13FE76CE7044}" dt="2019-07-03T12:14:04.854" v="1113"/>
        <pc:sldMkLst>
          <pc:docMk/>
          <pc:sldMk cId="3657455804" sldId="1357"/>
        </pc:sldMkLst>
      </pc:sldChg>
      <pc:sldChg chg="add del">
        <pc:chgData name="Daniela Wester" userId="ef5d3d15-b590-4b44-a9e3-b220aaab9bdc" providerId="ADAL" clId="{600F9BEE-C332-4AB1-B745-13FE76CE7044}" dt="2019-07-03T12:52:21.642" v="2766" actId="2696"/>
        <pc:sldMkLst>
          <pc:docMk/>
          <pc:sldMk cId="1746201944" sldId="1358"/>
        </pc:sldMkLst>
      </pc:sldChg>
      <pc:sldChg chg="add del">
        <pc:chgData name="Daniela Wester" userId="ef5d3d15-b590-4b44-a9e3-b220aaab9bdc" providerId="ADAL" clId="{600F9BEE-C332-4AB1-B745-13FE76CE7044}" dt="2019-07-03T12:52:24.769" v="2767" actId="2696"/>
        <pc:sldMkLst>
          <pc:docMk/>
          <pc:sldMk cId="647393211" sldId="1359"/>
        </pc:sldMkLst>
      </pc:sldChg>
      <pc:sldChg chg="add del">
        <pc:chgData name="Daniela Wester" userId="ef5d3d15-b590-4b44-a9e3-b220aaab9bdc" providerId="ADAL" clId="{600F9BEE-C332-4AB1-B745-13FE76CE7044}" dt="2019-07-03T12:52:33.109" v="2768" actId="2696"/>
        <pc:sldMkLst>
          <pc:docMk/>
          <pc:sldMk cId="1584625922" sldId="1360"/>
        </pc:sldMkLst>
      </pc:sldChg>
      <pc:sldChg chg="add del">
        <pc:chgData name="Daniela Wester" userId="ef5d3d15-b590-4b44-a9e3-b220aaab9bdc" providerId="ADAL" clId="{600F9BEE-C332-4AB1-B745-13FE76CE7044}" dt="2019-07-03T12:52:37.969" v="2769" actId="2696"/>
        <pc:sldMkLst>
          <pc:docMk/>
          <pc:sldMk cId="1587908778" sldId="1361"/>
        </pc:sldMkLst>
      </pc:sldChg>
      <pc:sldChg chg="addSp modSp add">
        <pc:chgData name="Daniela Wester" userId="ef5d3d15-b590-4b44-a9e3-b220aaab9bdc" providerId="ADAL" clId="{600F9BEE-C332-4AB1-B745-13FE76CE7044}" dt="2019-07-03T12:52:48.909" v="2781" actId="20577"/>
        <pc:sldMkLst>
          <pc:docMk/>
          <pc:sldMk cId="2273165452" sldId="1362"/>
        </pc:sldMkLst>
        <pc:spChg chg="mod">
          <ac:chgData name="Daniela Wester" userId="ef5d3d15-b590-4b44-a9e3-b220aaab9bdc" providerId="ADAL" clId="{600F9BEE-C332-4AB1-B745-13FE76CE7044}" dt="2019-07-03T12:52:48.909" v="2781" actId="20577"/>
          <ac:spMkLst>
            <pc:docMk/>
            <pc:sldMk cId="2273165452" sldId="1362"/>
            <ac:spMk id="2" creationId="{6D64284C-EC45-4F7A-B76A-FBBF71F10BAB}"/>
          </ac:spMkLst>
        </pc:spChg>
        <pc:spChg chg="mod">
          <ac:chgData name="Daniela Wester" userId="ef5d3d15-b590-4b44-a9e3-b220aaab9bdc" providerId="ADAL" clId="{600F9BEE-C332-4AB1-B745-13FE76CE7044}" dt="2019-07-03T12:27:04.190" v="1277" actId="20577"/>
          <ac:spMkLst>
            <pc:docMk/>
            <pc:sldMk cId="2273165452" sldId="1362"/>
            <ac:spMk id="3" creationId="{85ACCB94-9E40-4DD6-8FA8-D820E63A42AD}"/>
          </ac:spMkLst>
        </pc:spChg>
        <pc:spChg chg="add mod">
          <ac:chgData name="Daniela Wester" userId="ef5d3d15-b590-4b44-a9e3-b220aaab9bdc" providerId="ADAL" clId="{600F9BEE-C332-4AB1-B745-13FE76CE7044}" dt="2019-07-03T12:50:23.161" v="2760" actId="20577"/>
          <ac:spMkLst>
            <pc:docMk/>
            <pc:sldMk cId="2273165452" sldId="1362"/>
            <ac:spMk id="6" creationId="{9E9CE71F-DF41-4B4C-B41B-835DA0641780}"/>
          </ac:spMkLst>
        </pc:spChg>
        <pc:spChg chg="add mod">
          <ac:chgData name="Daniela Wester" userId="ef5d3d15-b590-4b44-a9e3-b220aaab9bdc" providerId="ADAL" clId="{600F9BEE-C332-4AB1-B745-13FE76CE7044}" dt="2019-07-03T12:48:21.948" v="2721" actId="1038"/>
          <ac:spMkLst>
            <pc:docMk/>
            <pc:sldMk cId="2273165452" sldId="1362"/>
            <ac:spMk id="7" creationId="{9A3937CA-5701-4555-B4F8-3A642D170D98}"/>
          </ac:spMkLst>
        </pc:spChg>
      </pc:sldChg>
    </pc:docChg>
  </pc:docChgLst>
  <pc:docChgLst>
    <pc:chgData name="Daniela Wester" userId="ef5d3d15-b590-4b44-a9e3-b220aaab9bdc" providerId="ADAL" clId="{5ED9C4B7-5878-4D7C-BA2B-7D81E4F29967}"/>
    <pc:docChg chg="undo custSel addSld delSld modSld">
      <pc:chgData name="Daniela Wester" userId="ef5d3d15-b590-4b44-a9e3-b220aaab9bdc" providerId="ADAL" clId="{5ED9C4B7-5878-4D7C-BA2B-7D81E4F29967}" dt="2019-07-04T12:12:34.192" v="1970" actId="478"/>
      <pc:docMkLst>
        <pc:docMk/>
      </pc:docMkLst>
      <pc:sldChg chg="modSp del">
        <pc:chgData name="Daniela Wester" userId="ef5d3d15-b590-4b44-a9e3-b220aaab9bdc" providerId="ADAL" clId="{5ED9C4B7-5878-4D7C-BA2B-7D81E4F29967}" dt="2019-07-03T18:09:18.245" v="1123" actId="2696"/>
        <pc:sldMkLst>
          <pc:docMk/>
          <pc:sldMk cId="1381673462" sldId="1053"/>
        </pc:sldMkLst>
        <pc:spChg chg="mod">
          <ac:chgData name="Daniela Wester" userId="ef5d3d15-b590-4b44-a9e3-b220aaab9bdc" providerId="ADAL" clId="{5ED9C4B7-5878-4D7C-BA2B-7D81E4F29967}" dt="2019-07-03T17:53:28.917" v="23" actId="20577"/>
          <ac:spMkLst>
            <pc:docMk/>
            <pc:sldMk cId="1381673462" sldId="1053"/>
            <ac:spMk id="2" creationId="{00000000-0000-0000-0000-000000000000}"/>
          </ac:spMkLst>
        </pc:spChg>
        <pc:spChg chg="mod">
          <ac:chgData name="Daniela Wester" userId="ef5d3d15-b590-4b44-a9e3-b220aaab9bdc" providerId="ADAL" clId="{5ED9C4B7-5878-4D7C-BA2B-7D81E4F29967}" dt="2019-07-03T18:08:44.613" v="1109" actId="20577"/>
          <ac:spMkLst>
            <pc:docMk/>
            <pc:sldMk cId="1381673462" sldId="1053"/>
            <ac:spMk id="3" creationId="{00000000-0000-0000-0000-000000000000}"/>
          </ac:spMkLst>
        </pc:spChg>
      </pc:sldChg>
      <pc:sldChg chg="addSp delSp modSp add del">
        <pc:chgData name="Daniela Wester" userId="ef5d3d15-b590-4b44-a9e3-b220aaab9bdc" providerId="ADAL" clId="{5ED9C4B7-5878-4D7C-BA2B-7D81E4F29967}" dt="2019-07-04T12:12:34.192" v="1970" actId="478"/>
        <pc:sldMkLst>
          <pc:docMk/>
          <pc:sldMk cId="962298673" sldId="1054"/>
        </pc:sldMkLst>
        <pc:spChg chg="mod">
          <ac:chgData name="Daniela Wester" userId="ef5d3d15-b590-4b44-a9e3-b220aaab9bdc" providerId="ADAL" clId="{5ED9C4B7-5878-4D7C-BA2B-7D81E4F29967}" dt="2019-07-04T10:16:30.757" v="1683" actId="20577"/>
          <ac:spMkLst>
            <pc:docMk/>
            <pc:sldMk cId="962298673" sldId="1054"/>
            <ac:spMk id="29" creationId="{1E65D367-7EBF-40F8-875B-60AF5D9E7EFA}"/>
          </ac:spMkLst>
        </pc:spChg>
        <pc:spChg chg="mod">
          <ac:chgData name="Daniela Wester" userId="ef5d3d15-b590-4b44-a9e3-b220aaab9bdc" providerId="ADAL" clId="{5ED9C4B7-5878-4D7C-BA2B-7D81E4F29967}" dt="2019-07-04T10:35:16.178" v="1965" actId="1038"/>
          <ac:spMkLst>
            <pc:docMk/>
            <pc:sldMk cId="962298673" sldId="1054"/>
            <ac:spMk id="48" creationId="{96DFECF1-3273-4FA1-9021-7CEB63D53164}"/>
          </ac:spMkLst>
        </pc:spChg>
        <pc:spChg chg="mod">
          <ac:chgData name="Daniela Wester" userId="ef5d3d15-b590-4b44-a9e3-b220aaab9bdc" providerId="ADAL" clId="{5ED9C4B7-5878-4D7C-BA2B-7D81E4F29967}" dt="2019-07-04T10:26:07.045" v="1878" actId="20577"/>
          <ac:spMkLst>
            <pc:docMk/>
            <pc:sldMk cId="962298673" sldId="1054"/>
            <ac:spMk id="57" creationId="{E1D3D8A4-7D79-419A-9AB6-8CA05DAAACF3}"/>
          </ac:spMkLst>
        </pc:spChg>
        <pc:spChg chg="mod">
          <ac:chgData name="Daniela Wester" userId="ef5d3d15-b590-4b44-a9e3-b220aaab9bdc" providerId="ADAL" clId="{5ED9C4B7-5878-4D7C-BA2B-7D81E4F29967}" dt="2019-07-04T10:26:08.799" v="1880" actId="20577"/>
          <ac:spMkLst>
            <pc:docMk/>
            <pc:sldMk cId="962298673" sldId="1054"/>
            <ac:spMk id="66" creationId="{5316F337-A732-4027-8162-46E4DE7DD86D}"/>
          </ac:spMkLst>
        </pc:spChg>
        <pc:spChg chg="mod">
          <ac:chgData name="Daniela Wester" userId="ef5d3d15-b590-4b44-a9e3-b220aaab9bdc" providerId="ADAL" clId="{5ED9C4B7-5878-4D7C-BA2B-7D81E4F29967}" dt="2019-07-04T10:34:25.867" v="1935" actId="1036"/>
          <ac:spMkLst>
            <pc:docMk/>
            <pc:sldMk cId="962298673" sldId="1054"/>
            <ac:spMk id="72" creationId="{0ADAC98A-DC71-4924-BFBC-756D75045244}"/>
          </ac:spMkLst>
        </pc:spChg>
        <pc:spChg chg="mod">
          <ac:chgData name="Daniela Wester" userId="ef5d3d15-b590-4b44-a9e3-b220aaab9bdc" providerId="ADAL" clId="{5ED9C4B7-5878-4D7C-BA2B-7D81E4F29967}" dt="2019-07-04T12:12:32.170" v="1969" actId="20577"/>
          <ac:spMkLst>
            <pc:docMk/>
            <pc:sldMk cId="962298673" sldId="1054"/>
            <ac:spMk id="85" creationId="{261751CC-4BC9-41DF-9A3C-4BDC769B7AB2}"/>
          </ac:spMkLst>
        </pc:spChg>
        <pc:spChg chg="mod">
          <ac:chgData name="Daniela Wester" userId="ef5d3d15-b590-4b44-a9e3-b220aaab9bdc" providerId="ADAL" clId="{5ED9C4B7-5878-4D7C-BA2B-7D81E4F29967}" dt="2019-07-04T10:16:23.735" v="1675" actId="20577"/>
          <ac:spMkLst>
            <pc:docMk/>
            <pc:sldMk cId="962298673" sldId="1054"/>
            <ac:spMk id="95" creationId="{42BCA729-22E9-45E9-9069-D64CCCC2D002}"/>
          </ac:spMkLst>
        </pc:spChg>
        <pc:spChg chg="mod">
          <ac:chgData name="Daniela Wester" userId="ef5d3d15-b590-4b44-a9e3-b220aaab9bdc" providerId="ADAL" clId="{5ED9C4B7-5878-4D7C-BA2B-7D81E4F29967}" dt="2019-07-04T10:17:23.496" v="1717" actId="20577"/>
          <ac:spMkLst>
            <pc:docMk/>
            <pc:sldMk cId="962298673" sldId="1054"/>
            <ac:spMk id="97" creationId="{2E002A44-CB80-4649-8DB5-3B292FE4C8EC}"/>
          </ac:spMkLst>
        </pc:spChg>
        <pc:spChg chg="mod">
          <ac:chgData name="Daniela Wester" userId="ef5d3d15-b590-4b44-a9e3-b220aaab9bdc" providerId="ADAL" clId="{5ED9C4B7-5878-4D7C-BA2B-7D81E4F29967}" dt="2019-07-04T10:26:02.462" v="1872" actId="20577"/>
          <ac:spMkLst>
            <pc:docMk/>
            <pc:sldMk cId="962298673" sldId="1054"/>
            <ac:spMk id="121" creationId="{2DE4EDDA-952B-47B2-90C2-4366B609DAAB}"/>
          </ac:spMkLst>
        </pc:spChg>
        <pc:spChg chg="mod">
          <ac:chgData name="Daniela Wester" userId="ef5d3d15-b590-4b44-a9e3-b220aaab9bdc" providerId="ADAL" clId="{5ED9C4B7-5878-4D7C-BA2B-7D81E4F29967}" dt="2019-07-04T10:16:38.274" v="1691" actId="20577"/>
          <ac:spMkLst>
            <pc:docMk/>
            <pc:sldMk cId="962298673" sldId="1054"/>
            <ac:spMk id="122" creationId="{DA748BD8-9F0E-427F-B11C-81EB7EAFF239}"/>
          </ac:spMkLst>
        </pc:spChg>
        <pc:spChg chg="mod">
          <ac:chgData name="Daniela Wester" userId="ef5d3d15-b590-4b44-a9e3-b220aaab9bdc" providerId="ADAL" clId="{5ED9C4B7-5878-4D7C-BA2B-7D81E4F29967}" dt="2019-07-04T10:17:09.236" v="1705" actId="20577"/>
          <ac:spMkLst>
            <pc:docMk/>
            <pc:sldMk cId="962298673" sldId="1054"/>
            <ac:spMk id="124" creationId="{C6D43C26-8446-4FB2-BEEF-41B2289BF5D1}"/>
          </ac:spMkLst>
        </pc:spChg>
        <pc:spChg chg="mod">
          <ac:chgData name="Daniela Wester" userId="ef5d3d15-b590-4b44-a9e3-b220aaab9bdc" providerId="ADAL" clId="{5ED9C4B7-5878-4D7C-BA2B-7D81E4F29967}" dt="2019-07-04T10:16:47.554" v="1694"/>
          <ac:spMkLst>
            <pc:docMk/>
            <pc:sldMk cId="962298673" sldId="1054"/>
            <ac:spMk id="126" creationId="{585B31C9-3243-4A71-B032-84A6D6526C44}"/>
          </ac:spMkLst>
        </pc:spChg>
        <pc:spChg chg="mod">
          <ac:chgData name="Daniela Wester" userId="ef5d3d15-b590-4b44-a9e3-b220aaab9bdc" providerId="ADAL" clId="{5ED9C4B7-5878-4D7C-BA2B-7D81E4F29967}" dt="2019-07-04T10:16:50.085" v="1695"/>
          <ac:spMkLst>
            <pc:docMk/>
            <pc:sldMk cId="962298673" sldId="1054"/>
            <ac:spMk id="127" creationId="{0148F6DC-1ADB-4EC4-B083-78C12BF42DD4}"/>
          </ac:spMkLst>
        </pc:spChg>
        <pc:spChg chg="mod">
          <ac:chgData name="Daniela Wester" userId="ef5d3d15-b590-4b44-a9e3-b220aaab9bdc" providerId="ADAL" clId="{5ED9C4B7-5878-4D7C-BA2B-7D81E4F29967}" dt="2019-07-04T10:17:42.986" v="1725" actId="20577"/>
          <ac:spMkLst>
            <pc:docMk/>
            <pc:sldMk cId="962298673" sldId="1054"/>
            <ac:spMk id="139" creationId="{609EC98C-980F-4F51-BF41-78798B5438A2}"/>
          </ac:spMkLst>
        </pc:spChg>
        <pc:spChg chg="mod">
          <ac:chgData name="Daniela Wester" userId="ef5d3d15-b590-4b44-a9e3-b220aaab9bdc" providerId="ADAL" clId="{5ED9C4B7-5878-4D7C-BA2B-7D81E4F29967}" dt="2019-07-04T10:26:11.111" v="1882" actId="20577"/>
          <ac:spMkLst>
            <pc:docMk/>
            <pc:sldMk cId="962298673" sldId="1054"/>
            <ac:spMk id="141" creationId="{4E63FA0D-041D-402F-ACC6-175073139648}"/>
          </ac:spMkLst>
        </pc:spChg>
        <pc:spChg chg="mod">
          <ac:chgData name="Daniela Wester" userId="ef5d3d15-b590-4b44-a9e3-b220aaab9bdc" providerId="ADAL" clId="{5ED9C4B7-5878-4D7C-BA2B-7D81E4F29967}" dt="2019-07-04T10:26:13.543" v="1884" actId="20577"/>
          <ac:spMkLst>
            <pc:docMk/>
            <pc:sldMk cId="962298673" sldId="1054"/>
            <ac:spMk id="152" creationId="{D3769DA3-C66D-4F09-8C76-D589DE1E9A2C}"/>
          </ac:spMkLst>
        </pc:spChg>
        <pc:spChg chg="mod">
          <ac:chgData name="Daniela Wester" userId="ef5d3d15-b590-4b44-a9e3-b220aaab9bdc" providerId="ADAL" clId="{5ED9C4B7-5878-4D7C-BA2B-7D81E4F29967}" dt="2019-07-04T10:18:46.223" v="1784" actId="1037"/>
          <ac:spMkLst>
            <pc:docMk/>
            <pc:sldMk cId="962298673" sldId="1054"/>
            <ac:spMk id="153" creationId="{ECB54F3F-8EC6-4646-BFF6-843782E5E47F}"/>
          </ac:spMkLst>
        </pc:spChg>
        <pc:spChg chg="mod">
          <ac:chgData name="Daniela Wester" userId="ef5d3d15-b590-4b44-a9e3-b220aaab9bdc" providerId="ADAL" clId="{5ED9C4B7-5878-4D7C-BA2B-7D81E4F29967}" dt="2019-07-04T10:26:04.540" v="1876" actId="20577"/>
          <ac:spMkLst>
            <pc:docMk/>
            <pc:sldMk cId="962298673" sldId="1054"/>
            <ac:spMk id="159" creationId="{5ECBD363-893B-4CBF-8A86-AFB3572D3867}"/>
          </ac:spMkLst>
        </pc:spChg>
        <pc:spChg chg="mod">
          <ac:chgData name="Daniela Wester" userId="ef5d3d15-b590-4b44-a9e3-b220aaab9bdc" providerId="ADAL" clId="{5ED9C4B7-5878-4D7C-BA2B-7D81E4F29967}" dt="2019-07-04T10:18:11.148" v="1751" actId="20577"/>
          <ac:spMkLst>
            <pc:docMk/>
            <pc:sldMk cId="962298673" sldId="1054"/>
            <ac:spMk id="160" creationId="{C9DDA464-3D8D-4145-986E-2CC7634B99A9}"/>
          </ac:spMkLst>
        </pc:spChg>
        <pc:spChg chg="mod">
          <ac:chgData name="Daniela Wester" userId="ef5d3d15-b590-4b44-a9e3-b220aaab9bdc" providerId="ADAL" clId="{5ED9C4B7-5878-4D7C-BA2B-7D81E4F29967}" dt="2019-07-04T10:19:45.943" v="1814" actId="20577"/>
          <ac:spMkLst>
            <pc:docMk/>
            <pc:sldMk cId="962298673" sldId="1054"/>
            <ac:spMk id="182" creationId="{8B03299B-C96E-4C42-BE44-779EDF88EACA}"/>
          </ac:spMkLst>
        </pc:spChg>
        <pc:spChg chg="mod">
          <ac:chgData name="Daniela Wester" userId="ef5d3d15-b590-4b44-a9e3-b220aaab9bdc" providerId="ADAL" clId="{5ED9C4B7-5878-4D7C-BA2B-7D81E4F29967}" dt="2019-07-04T10:18:52.440" v="1791" actId="1037"/>
          <ac:spMkLst>
            <pc:docMk/>
            <pc:sldMk cId="962298673" sldId="1054"/>
            <ac:spMk id="192" creationId="{40D9BFB3-3F6D-44B6-84D0-45F286F87BCF}"/>
          </ac:spMkLst>
        </pc:spChg>
        <pc:picChg chg="mod">
          <ac:chgData name="Daniela Wester" userId="ef5d3d15-b590-4b44-a9e3-b220aaab9bdc" providerId="ADAL" clId="{5ED9C4B7-5878-4D7C-BA2B-7D81E4F29967}" dt="2019-07-04T10:35:06.567" v="1961" actId="1076"/>
          <ac:picMkLst>
            <pc:docMk/>
            <pc:sldMk cId="962298673" sldId="1054"/>
            <ac:picMk id="71" creationId="{57AFC4B7-0116-4138-9B13-B82BBE387674}"/>
          </ac:picMkLst>
        </pc:picChg>
        <pc:picChg chg="mod">
          <ac:chgData name="Daniela Wester" userId="ef5d3d15-b590-4b44-a9e3-b220aaab9bdc" providerId="ADAL" clId="{5ED9C4B7-5878-4D7C-BA2B-7D81E4F29967}" dt="2019-07-04T09:56:02.662" v="1661" actId="554"/>
          <ac:picMkLst>
            <pc:docMk/>
            <pc:sldMk cId="962298673" sldId="1054"/>
            <ac:picMk id="99" creationId="{83391D9E-E06E-4B74-AC8E-56A4D96BC103}"/>
          </ac:picMkLst>
        </pc:picChg>
        <pc:picChg chg="add mod">
          <ac:chgData name="Daniela Wester" userId="ef5d3d15-b590-4b44-a9e3-b220aaab9bdc" providerId="ADAL" clId="{5ED9C4B7-5878-4D7C-BA2B-7D81E4F29967}" dt="2019-07-04T09:56:21.412" v="1662" actId="1037"/>
          <ac:picMkLst>
            <pc:docMk/>
            <pc:sldMk cId="962298673" sldId="1054"/>
            <ac:picMk id="101" creationId="{4DA7C770-D3BD-453B-BBFB-95AE04C9EB0F}"/>
          </ac:picMkLst>
        </pc:picChg>
        <pc:picChg chg="add mod">
          <ac:chgData name="Daniela Wester" userId="ef5d3d15-b590-4b44-a9e3-b220aaab9bdc" providerId="ADAL" clId="{5ED9C4B7-5878-4D7C-BA2B-7D81E4F29967}" dt="2019-07-03T16:11:34.663" v="1" actId="1076"/>
          <ac:picMkLst>
            <pc:docMk/>
            <pc:sldMk cId="962298673" sldId="1054"/>
            <ac:picMk id="101" creationId="{97A7BCE7-B91E-4554-AEA9-BB391DAEFCDB}"/>
          </ac:picMkLst>
        </pc:picChg>
        <pc:picChg chg="add del">
          <ac:chgData name="Daniela Wester" userId="ef5d3d15-b590-4b44-a9e3-b220aaab9bdc" providerId="ADAL" clId="{5ED9C4B7-5878-4D7C-BA2B-7D81E4F29967}" dt="2019-07-03T17:52:18.667" v="7"/>
          <ac:picMkLst>
            <pc:docMk/>
            <pc:sldMk cId="962298673" sldId="1054"/>
            <ac:picMk id="102" creationId="{AB3C4B0A-F24E-4E96-B4F3-6B1846AEAA09}"/>
          </ac:picMkLst>
        </pc:picChg>
        <pc:picChg chg="add del mod">
          <ac:chgData name="Daniela Wester" userId="ef5d3d15-b590-4b44-a9e3-b220aaab9bdc" providerId="ADAL" clId="{5ED9C4B7-5878-4D7C-BA2B-7D81E4F29967}" dt="2019-07-04T12:12:34.192" v="1970" actId="478"/>
          <ac:picMkLst>
            <pc:docMk/>
            <pc:sldMk cId="962298673" sldId="1054"/>
            <ac:picMk id="110" creationId="{2F4475A2-7622-4E1B-BDCF-A9D27C7B87DC}"/>
          </ac:picMkLst>
        </pc:picChg>
        <pc:picChg chg="mod">
          <ac:chgData name="Daniela Wester" userId="ef5d3d15-b590-4b44-a9e3-b220aaab9bdc" providerId="ADAL" clId="{5ED9C4B7-5878-4D7C-BA2B-7D81E4F29967}" dt="2019-07-04T10:18:26.356" v="1761" actId="1037"/>
          <ac:picMkLst>
            <pc:docMk/>
            <pc:sldMk cId="962298673" sldId="1054"/>
            <ac:picMk id="131" creationId="{A840972E-2585-4EA0-8684-029675296611}"/>
          </ac:picMkLst>
        </pc:picChg>
        <pc:picChg chg="mod">
          <ac:chgData name="Daniela Wester" userId="ef5d3d15-b590-4b44-a9e3-b220aaab9bdc" providerId="ADAL" clId="{5ED9C4B7-5878-4D7C-BA2B-7D81E4F29967}" dt="2019-07-04T10:18:54.644" v="1797" actId="1037"/>
          <ac:picMkLst>
            <pc:docMk/>
            <pc:sldMk cId="962298673" sldId="1054"/>
            <ac:picMk id="148" creationId="{A35A7309-2875-4AA0-BF28-F8BA093CC343}"/>
          </ac:picMkLst>
        </pc:picChg>
        <pc:picChg chg="mod">
          <ac:chgData name="Daniela Wester" userId="ef5d3d15-b590-4b44-a9e3-b220aaab9bdc" providerId="ADAL" clId="{5ED9C4B7-5878-4D7C-BA2B-7D81E4F29967}" dt="2019-07-04T10:18:46.223" v="1784" actId="1037"/>
          <ac:picMkLst>
            <pc:docMk/>
            <pc:sldMk cId="962298673" sldId="1054"/>
            <ac:picMk id="149" creationId="{CD12B930-5B3D-4326-A8E7-142E4BB81B24}"/>
          </ac:picMkLst>
        </pc:picChg>
        <pc:cxnChg chg="mod">
          <ac:chgData name="Daniela Wester" userId="ef5d3d15-b590-4b44-a9e3-b220aaab9bdc" providerId="ADAL" clId="{5ED9C4B7-5878-4D7C-BA2B-7D81E4F29967}" dt="2019-07-04T10:18:34.919" v="1763" actId="14100"/>
          <ac:cxnSpMkLst>
            <pc:docMk/>
            <pc:sldMk cId="962298673" sldId="1054"/>
            <ac:cxnSpMk id="146" creationId="{847C755E-53C4-44A4-9D25-E9C6E0514983}"/>
          </ac:cxnSpMkLst>
        </pc:cxnChg>
        <pc:cxnChg chg="mod">
          <ac:chgData name="Daniela Wester" userId="ef5d3d15-b590-4b44-a9e3-b220aaab9bdc" providerId="ADAL" clId="{5ED9C4B7-5878-4D7C-BA2B-7D81E4F29967}" dt="2019-07-04T10:18:50.972" v="1789" actId="14100"/>
          <ac:cxnSpMkLst>
            <pc:docMk/>
            <pc:sldMk cId="962298673" sldId="1054"/>
            <ac:cxnSpMk id="154" creationId="{D42129C4-24C7-4FDD-B01B-28A2A3F35FE0}"/>
          </ac:cxnSpMkLst>
        </pc:cxnChg>
        <pc:cxnChg chg="mod">
          <ac:chgData name="Daniela Wester" userId="ef5d3d15-b590-4b44-a9e3-b220aaab9bdc" providerId="ADAL" clId="{5ED9C4B7-5878-4D7C-BA2B-7D81E4F29967}" dt="2019-07-04T10:18:43.313" v="1780" actId="14100"/>
          <ac:cxnSpMkLst>
            <pc:docMk/>
            <pc:sldMk cId="962298673" sldId="1054"/>
            <ac:cxnSpMk id="155" creationId="{8D52A7CB-138D-4156-9B2D-F433812B6BCF}"/>
          </ac:cxnSpMkLst>
        </pc:cxnChg>
        <pc:cxnChg chg="mod">
          <ac:chgData name="Daniela Wester" userId="ef5d3d15-b590-4b44-a9e3-b220aaab9bdc" providerId="ADAL" clId="{5ED9C4B7-5878-4D7C-BA2B-7D81E4F29967}" dt="2019-07-04T10:34:36.352" v="1937" actId="14100"/>
          <ac:cxnSpMkLst>
            <pc:docMk/>
            <pc:sldMk cId="962298673" sldId="1054"/>
            <ac:cxnSpMk id="279" creationId="{C2C67EE8-D6E2-4D44-AB84-894868B75A16}"/>
          </ac:cxnSpMkLst>
        </pc:cxnChg>
        <pc:cxnChg chg="mod">
          <ac:chgData name="Daniela Wester" userId="ef5d3d15-b590-4b44-a9e3-b220aaab9bdc" providerId="ADAL" clId="{5ED9C4B7-5878-4D7C-BA2B-7D81E4F29967}" dt="2019-07-04T10:35:06.567" v="1961" actId="1076"/>
          <ac:cxnSpMkLst>
            <pc:docMk/>
            <pc:sldMk cId="962298673" sldId="1054"/>
            <ac:cxnSpMk id="281" creationId="{B370F595-8F5F-4053-A90A-F0B1B67834D4}"/>
          </ac:cxnSpMkLst>
        </pc:cxnChg>
      </pc:sldChg>
      <pc:sldChg chg="modSp">
        <pc:chgData name="Daniela Wester" userId="ef5d3d15-b590-4b44-a9e3-b220aaab9bdc" providerId="ADAL" clId="{5ED9C4B7-5878-4D7C-BA2B-7D81E4F29967}" dt="2019-07-04T09:52:21.377" v="1655" actId="14734"/>
        <pc:sldMkLst>
          <pc:docMk/>
          <pc:sldMk cId="1319481135" sldId="1338"/>
        </pc:sldMkLst>
        <pc:graphicFrameChg chg="mod modGraphic">
          <ac:chgData name="Daniela Wester" userId="ef5d3d15-b590-4b44-a9e3-b220aaab9bdc" providerId="ADAL" clId="{5ED9C4B7-5878-4D7C-BA2B-7D81E4F29967}" dt="2019-07-04T09:52:21.377" v="1655" actId="14734"/>
          <ac:graphicFrameMkLst>
            <pc:docMk/>
            <pc:sldMk cId="1319481135" sldId="1338"/>
            <ac:graphicFrameMk id="6" creationId="{587A1D16-D1FB-4D8C-AD40-F124194B8EFB}"/>
          </ac:graphicFrameMkLst>
        </pc:graphicFrameChg>
      </pc:sldChg>
      <pc:sldChg chg="addSp delSp">
        <pc:chgData name="Daniela Wester" userId="ef5d3d15-b590-4b44-a9e3-b220aaab9bdc" providerId="ADAL" clId="{5ED9C4B7-5878-4D7C-BA2B-7D81E4F29967}" dt="2019-07-03T17:52:50.067" v="9"/>
        <pc:sldMkLst>
          <pc:docMk/>
          <pc:sldMk cId="381934633" sldId="1344"/>
        </pc:sldMkLst>
        <pc:picChg chg="add del">
          <ac:chgData name="Daniela Wester" userId="ef5d3d15-b590-4b44-a9e3-b220aaab9bdc" providerId="ADAL" clId="{5ED9C4B7-5878-4D7C-BA2B-7D81E4F29967}" dt="2019-07-03T17:52:50.067" v="9"/>
          <ac:picMkLst>
            <pc:docMk/>
            <pc:sldMk cId="381934633" sldId="1344"/>
            <ac:picMk id="4" creationId="{CC6FE876-3197-492E-977E-A7546EAD5B0D}"/>
          </ac:picMkLst>
        </pc:picChg>
      </pc:sldChg>
      <pc:sldChg chg="addSp modSp">
        <pc:chgData name="Daniela Wester" userId="ef5d3d15-b590-4b44-a9e3-b220aaab9bdc" providerId="ADAL" clId="{5ED9C4B7-5878-4D7C-BA2B-7D81E4F29967}" dt="2019-07-04T09:42:43.379" v="1152" actId="1076"/>
        <pc:sldMkLst>
          <pc:docMk/>
          <pc:sldMk cId="4269613737" sldId="1349"/>
        </pc:sldMkLst>
        <pc:spChg chg="add mod">
          <ac:chgData name="Daniela Wester" userId="ef5d3d15-b590-4b44-a9e3-b220aaab9bdc" providerId="ADAL" clId="{5ED9C4B7-5878-4D7C-BA2B-7D81E4F29967}" dt="2019-07-04T09:42:43.379" v="1152" actId="1076"/>
          <ac:spMkLst>
            <pc:docMk/>
            <pc:sldMk cId="4269613737" sldId="1349"/>
            <ac:spMk id="4" creationId="{99114FC6-45B5-496D-A87C-20EE3429B32A}"/>
          </ac:spMkLst>
        </pc:spChg>
      </pc:sldChg>
      <pc:sldChg chg="add del">
        <pc:chgData name="Daniela Wester" userId="ef5d3d15-b590-4b44-a9e3-b220aaab9bdc" providerId="ADAL" clId="{5ED9C4B7-5878-4D7C-BA2B-7D81E4F29967}" dt="2019-07-03T17:53:15.204" v="11"/>
        <pc:sldMkLst>
          <pc:docMk/>
          <pc:sldMk cId="762748723" sldId="1363"/>
        </pc:sldMkLst>
      </pc:sldChg>
      <pc:sldChg chg="del">
        <pc:chgData name="Daniela Wester" userId="ef5d3d15-b590-4b44-a9e3-b220aaab9bdc" providerId="ADAL" clId="{5ED9C4B7-5878-4D7C-BA2B-7D81E4F29967}" dt="2019-07-04T09:56:25.622" v="1663" actId="2696"/>
        <pc:sldMkLst>
          <pc:docMk/>
          <pc:sldMk cId="1035892787" sldId="1363"/>
        </pc:sldMkLst>
      </pc:sldChg>
      <pc:sldChg chg="addSp delSp add del">
        <pc:chgData name="Daniela Wester" userId="ef5d3d15-b590-4b44-a9e3-b220aaab9bdc" providerId="ADAL" clId="{5ED9C4B7-5878-4D7C-BA2B-7D81E4F29967}" dt="2019-07-03T17:52:13.576" v="5"/>
        <pc:sldMkLst>
          <pc:docMk/>
          <pc:sldMk cId="2758604519" sldId="1363"/>
        </pc:sldMkLst>
        <pc:picChg chg="add del">
          <ac:chgData name="Daniela Wester" userId="ef5d3d15-b590-4b44-a9e3-b220aaab9bdc" providerId="ADAL" clId="{5ED9C4B7-5878-4D7C-BA2B-7D81E4F29967}" dt="2019-07-03T17:52:12.946" v="4"/>
          <ac:picMkLst>
            <pc:docMk/>
            <pc:sldMk cId="2758604519" sldId="1363"/>
            <ac:picMk id="101" creationId="{A12B9479-7731-4CEB-B711-3D145ED179F5}"/>
          </ac:picMkLst>
        </pc:picChg>
      </pc:sldChg>
      <pc:sldChg chg="modSp add">
        <pc:chgData name="Daniela Wester" userId="ef5d3d15-b590-4b44-a9e3-b220aaab9bdc" providerId="ADAL" clId="{5ED9C4B7-5878-4D7C-BA2B-7D81E4F29967}" dt="2019-07-03T18:09:15.548" v="1122" actId="403"/>
        <pc:sldMkLst>
          <pc:docMk/>
          <pc:sldMk cId="2995018704" sldId="1364"/>
        </pc:sldMkLst>
        <pc:spChg chg="mod">
          <ac:chgData name="Daniela Wester" userId="ef5d3d15-b590-4b44-a9e3-b220aaab9bdc" providerId="ADAL" clId="{5ED9C4B7-5878-4D7C-BA2B-7D81E4F29967}" dt="2019-07-03T18:09:15.548" v="1122" actId="403"/>
          <ac:spMkLst>
            <pc:docMk/>
            <pc:sldMk cId="2995018704" sldId="1364"/>
            <ac:spMk id="2" creationId="{91B5CC6F-1082-43CF-A42A-56F6D692D7B4}"/>
          </ac:spMkLst>
        </pc:spChg>
        <pc:spChg chg="mod">
          <ac:chgData name="Daniela Wester" userId="ef5d3d15-b590-4b44-a9e3-b220aaab9bdc" providerId="ADAL" clId="{5ED9C4B7-5878-4D7C-BA2B-7D81E4F29967}" dt="2019-07-03T18:09:00.915" v="1117" actId="20577"/>
          <ac:spMkLst>
            <pc:docMk/>
            <pc:sldMk cId="2995018704" sldId="1364"/>
            <ac:spMk id="3" creationId="{2950EAE7-0751-4398-8B8E-67BAA0C508B9}"/>
          </ac:spMkLst>
        </pc:spChg>
      </pc:sldChg>
      <pc:sldChg chg="add del">
        <pc:chgData name="Daniela Wester" userId="ef5d3d15-b590-4b44-a9e3-b220aaab9bdc" providerId="ADAL" clId="{5ED9C4B7-5878-4D7C-BA2B-7D81E4F29967}" dt="2019-07-04T09:44:14.122" v="1203" actId="2696"/>
        <pc:sldMkLst>
          <pc:docMk/>
          <pc:sldMk cId="3304963332" sldId="1365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>
            <a:extLst>
              <a:ext uri="{FF2B5EF4-FFF2-40B4-BE49-F238E27FC236}">
                <a16:creationId xmlns:a16="http://schemas.microsoft.com/office/drawing/2014/main" xmlns="" id="{FE511998-2FF2-804E-9828-24CFA23D5F5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xmlns="" id="{4A280BA7-411F-C84D-9487-D61B084A413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pPr>
              <a:defRPr/>
            </a:pPr>
            <a:fld id="{BDC0BE49-E901-C641-ACCB-653A04C6BA6C}" type="datetimeFigureOut">
              <a:rPr lang="de-DE" altLang="de-DE"/>
              <a:pPr>
                <a:defRPr/>
              </a:pPr>
              <a:t>20.01.2020</a:t>
            </a:fld>
            <a:endParaRPr lang="de-DE" alt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xmlns="" id="{2CF4C825-D1D1-4245-8213-D41FE290098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xmlns="" id="{B9B87199-7D3C-AA42-B1DE-395780C2E04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mtClean="0"/>
            </a:lvl1pPr>
          </a:lstStyle>
          <a:p>
            <a:pPr>
              <a:defRPr/>
            </a:pPr>
            <a:fld id="{EB9D04B7-DDF2-5E4C-B621-509762161508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2427169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xmlns="" id="{3B6193E7-7D68-4445-A733-5841C4B61E9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" charset="0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xmlns="" id="{4D227058-96FF-234F-9CB1-F587DFB559EB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" charset="0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xmlns="" id="{981D9ABB-2513-DD4C-86F0-9C1EE72CFA1A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xmlns="" id="{9DDAB274-9090-8445-9E23-9EA159CB025B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noProof="0"/>
              <a:t>Klicken Sie, um die Textformatierung des Masters zu bearbeiten.</a:t>
            </a:r>
          </a:p>
          <a:p>
            <a:pPr lvl="1"/>
            <a:r>
              <a:rPr lang="de-DE" altLang="de-DE" noProof="0"/>
              <a:t>Zweite Ebene</a:t>
            </a:r>
          </a:p>
          <a:p>
            <a:pPr lvl="2"/>
            <a:r>
              <a:rPr lang="de-DE" altLang="de-DE" noProof="0"/>
              <a:t>Dritte Ebene</a:t>
            </a:r>
          </a:p>
          <a:p>
            <a:pPr lvl="3"/>
            <a:r>
              <a:rPr lang="de-DE" altLang="de-DE" noProof="0"/>
              <a:t>Vierte Ebene</a:t>
            </a:r>
          </a:p>
          <a:p>
            <a:pPr lvl="4"/>
            <a:r>
              <a:rPr lang="de-DE" altLang="de-DE" noProof="0"/>
              <a:t>Fünfte Ebene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xmlns="" id="{FEB401AE-19CD-0C44-895E-441E8D91E71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" charset="0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xmlns="" id="{B269F470-7E94-D84F-B01C-9A435FBBAAB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mtClean="0">
                <a:latin typeface="Times" pitchFamily="2" charset="0"/>
              </a:defRPr>
            </a:lvl1pPr>
          </a:lstStyle>
          <a:p>
            <a:pPr>
              <a:defRPr/>
            </a:pPr>
            <a:fld id="{93B18245-618F-314F-AAA9-CAACA4130277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41881010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1pPr>
    <a:lvl2pPr marL="407988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Times" charset="0"/>
        <a:ea typeface="ＭＳ Ｐゴシック" charset="0"/>
        <a:cs typeface="+mn-cs"/>
      </a:defRPr>
    </a:lvl2pPr>
    <a:lvl3pPr marL="815975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Times" charset="0"/>
        <a:ea typeface="ＭＳ Ｐゴシック" charset="0"/>
        <a:cs typeface="+mn-cs"/>
      </a:defRPr>
    </a:lvl3pPr>
    <a:lvl4pPr marL="1223963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Times" charset="0"/>
        <a:ea typeface="ＭＳ Ｐゴシック" charset="0"/>
        <a:cs typeface="+mn-cs"/>
      </a:defRPr>
    </a:lvl4pPr>
    <a:lvl5pPr marL="1631950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Times" charset="0"/>
        <a:ea typeface="ＭＳ Ｐゴシック" charset="0"/>
        <a:cs typeface="+mn-cs"/>
      </a:defRPr>
    </a:lvl5pPr>
    <a:lvl6pPr marL="2040484" algn="l" defTabSz="408097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48580" algn="l" defTabSz="408097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56677" algn="l" defTabSz="408097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64774" algn="l" defTabSz="408097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/>
            <a:r>
              <a:rPr lang="de-DE" sz="1100" b="0" i="0" u="sng" kern="1200" dirty="0" smtClean="0">
                <a:solidFill>
                  <a:schemeClr val="tx1"/>
                </a:solidFill>
                <a:effectLst/>
                <a:latin typeface="Times" charset="0"/>
                <a:ea typeface="ＭＳ Ｐゴシック" charset="0"/>
                <a:cs typeface="ＭＳ Ｐゴシック" charset="0"/>
              </a:rPr>
              <a:t>SPAM</a:t>
            </a:r>
            <a:r>
              <a:rPr lang="de-DE" sz="1100" b="0" i="0" u="sng" kern="1200" baseline="0" dirty="0" smtClean="0">
                <a:solidFill>
                  <a:schemeClr val="tx1"/>
                </a:solidFill>
                <a:effectLst/>
                <a:latin typeface="Times" charset="0"/>
                <a:ea typeface="ＭＳ Ｐゴシック" charset="0"/>
                <a:cs typeface="ＭＳ Ｐゴシック" charset="0"/>
              </a:rPr>
              <a:t> WORDS</a:t>
            </a:r>
            <a:endParaRPr lang="de-DE" sz="1100" b="0" i="0" u="sng" kern="1200" dirty="0" smtClean="0">
              <a:solidFill>
                <a:schemeClr val="tx1"/>
              </a:solidFill>
              <a:effectLst/>
              <a:latin typeface="Times" charset="0"/>
              <a:ea typeface="ＭＳ Ｐゴシック" charset="0"/>
              <a:cs typeface="ＭＳ Ｐゴシック" charset="0"/>
            </a:endParaRPr>
          </a:p>
          <a:p>
            <a:pPr fontAlgn="base"/>
            <a:endParaRPr lang="de-DE" sz="1100" b="0" i="0" u="sng" kern="1200" dirty="0" smtClean="0">
              <a:solidFill>
                <a:schemeClr val="tx1"/>
              </a:solidFill>
              <a:effectLst/>
              <a:latin typeface="Times" charset="0"/>
              <a:ea typeface="ＭＳ Ｐゴシック" charset="0"/>
              <a:cs typeface="ＭＳ Ｐゴシック" charset="0"/>
            </a:endParaRPr>
          </a:p>
          <a:p>
            <a:pPr fontAlgn="base"/>
            <a:r>
              <a:rPr lang="de-DE" sz="1100" b="0" i="0" u="sng" kern="1200" dirty="0" smtClean="0">
                <a:solidFill>
                  <a:schemeClr val="tx1"/>
                </a:solidFill>
                <a:effectLst/>
                <a:latin typeface="Times" charset="0"/>
                <a:ea typeface="ＭＳ Ｐゴシック" charset="0"/>
                <a:cs typeface="ＭＳ Ｐゴシック" charset="0"/>
              </a:rPr>
              <a:t>Kategorie: Dringend</a:t>
            </a:r>
            <a:endParaRPr lang="de-DE" sz="1100" b="0" i="0" kern="1200" dirty="0" smtClean="0">
              <a:solidFill>
                <a:schemeClr val="tx1"/>
              </a:solidFill>
              <a:effectLst/>
              <a:latin typeface="Times" charset="0"/>
              <a:ea typeface="ＭＳ Ｐゴシック" charset="0"/>
              <a:cs typeface="ＭＳ Ｐゴシック" charset="0"/>
            </a:endParaRPr>
          </a:p>
          <a:p>
            <a:pPr fontAlgn="base"/>
            <a:r>
              <a:rPr lang="de-DE" dirty="0" smtClean="0"/>
              <a:t>machen Sie schnell, sofort, jetzt profitieren, limitiertes Angebot, ab jetzt, nur heute, zögern Sie nicht, greifen Sie zu, läuft bald ab</a:t>
            </a:r>
          </a:p>
          <a:p>
            <a:pPr fontAlgn="base"/>
            <a:endParaRPr lang="de-DE" sz="1100" b="0" i="0" u="sng" kern="1200" dirty="0" smtClean="0">
              <a:solidFill>
                <a:schemeClr val="tx1"/>
              </a:solidFill>
              <a:effectLst/>
              <a:latin typeface="Times" charset="0"/>
              <a:ea typeface="ＭＳ Ｐゴシック" charset="0"/>
              <a:cs typeface="ＭＳ Ｐゴシック" charset="0"/>
            </a:endParaRPr>
          </a:p>
          <a:p>
            <a:pPr fontAlgn="base"/>
            <a:r>
              <a:rPr lang="de-DE" sz="1100" b="0" i="0" u="sng" kern="1200" dirty="0" smtClean="0">
                <a:solidFill>
                  <a:schemeClr val="tx1"/>
                </a:solidFill>
                <a:effectLst/>
                <a:latin typeface="Times" charset="0"/>
                <a:ea typeface="ＭＳ Ｐゴシック" charset="0"/>
                <a:cs typeface="ＭＳ Ｐゴシック" charset="0"/>
              </a:rPr>
              <a:t>Kategorie: Glückwunsch</a:t>
            </a:r>
            <a:endParaRPr lang="de-DE" sz="1100" b="0" i="0" kern="1200" dirty="0" smtClean="0">
              <a:solidFill>
                <a:schemeClr val="tx1"/>
              </a:solidFill>
              <a:effectLst/>
              <a:latin typeface="Times" charset="0"/>
              <a:ea typeface="ＭＳ Ｐゴシック" charset="0"/>
              <a:cs typeface="ＭＳ Ｐゴシック" charset="0"/>
            </a:endParaRPr>
          </a:p>
          <a:p>
            <a:pPr fontAlgn="base"/>
            <a:r>
              <a:rPr lang="de-DE" dirty="0" smtClean="0"/>
              <a:t>Sie haben gewonnen, Bravo, klicken, um Ihr Geschenk zu erhalten, außergewöhnliches Geschenk, gewinnen, Sie wurden ausgewählt, Glückwunsch, Belohnung</a:t>
            </a:r>
          </a:p>
          <a:p>
            <a:pPr fontAlgn="base"/>
            <a:endParaRPr lang="de-DE" sz="1100" b="0" i="0" u="sng" kern="1200" dirty="0" smtClean="0">
              <a:solidFill>
                <a:schemeClr val="tx1"/>
              </a:solidFill>
              <a:effectLst/>
              <a:latin typeface="Times" charset="0"/>
              <a:ea typeface="ＭＳ Ｐゴシック" charset="0"/>
              <a:cs typeface="ＭＳ Ｐゴシック" charset="0"/>
            </a:endParaRPr>
          </a:p>
          <a:p>
            <a:pPr fontAlgn="base"/>
            <a:r>
              <a:rPr lang="de-DE" sz="1100" b="0" i="0" u="sng" kern="1200" dirty="0" smtClean="0">
                <a:solidFill>
                  <a:schemeClr val="tx1"/>
                </a:solidFill>
                <a:effectLst/>
                <a:latin typeface="Times" charset="0"/>
                <a:ea typeface="ＭＳ Ｐゴシック" charset="0"/>
                <a:cs typeface="ＭＳ Ｐゴシック" charset="0"/>
              </a:rPr>
              <a:t>Kategorie: Verkäufe</a:t>
            </a:r>
            <a:endParaRPr lang="de-DE" sz="1100" b="0" i="0" kern="1200" dirty="0" smtClean="0">
              <a:solidFill>
                <a:schemeClr val="tx1"/>
              </a:solidFill>
              <a:effectLst/>
              <a:latin typeface="Times" charset="0"/>
              <a:ea typeface="ＭＳ Ｐゴシック" charset="0"/>
              <a:cs typeface="ＭＳ Ｐゴシック" charset="0"/>
            </a:endParaRPr>
          </a:p>
          <a:p>
            <a:r>
              <a:rPr lang="de-DE" dirty="0" smtClean="0"/>
              <a:t>Verkauf, Ausverkauf, verkaufen Sie mehr, erhöhen Sie Ihren Absatz, hier klicken, bestellen, Jobangebot, Umsatzzahlen, Kaufen, Marketing, Erhöhen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B18245-618F-314F-AAA9-CAACA4130277}" type="slidenum">
              <a:rPr lang="de-DE" altLang="de-DE" smtClean="0"/>
              <a:pPr>
                <a:defRPr/>
              </a:pPr>
              <a:t>4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9749043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Headline &amp;</a:t>
            </a:r>
            <a:r>
              <a:rPr lang="de-DE" baseline="0" dirty="0" smtClean="0"/>
              <a:t> </a:t>
            </a:r>
            <a:r>
              <a:rPr lang="de-DE" baseline="0" dirty="0" err="1" smtClean="0"/>
              <a:t>Subline</a:t>
            </a:r>
            <a:r>
              <a:rPr lang="de-DE" baseline="0" dirty="0" smtClean="0"/>
              <a:t> für zweites Modul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B18245-618F-314F-AAA9-CAACA4130277}" type="slidenum">
              <a:rPr lang="de-DE" altLang="de-DE" smtClean="0"/>
              <a:pPr>
                <a:defRPr/>
              </a:pPr>
              <a:t>16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26046241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B18245-618F-314F-AAA9-CAACA4130277}" type="slidenum">
              <a:rPr lang="de-DE" altLang="de-DE" smtClean="0"/>
              <a:pPr>
                <a:defRPr/>
              </a:pPr>
              <a:t>18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250132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Term &amp; Content um innerhalb einer Mail weiter zu differenzieren (verschiedene CTAs Bild vs.</a:t>
            </a:r>
            <a:r>
              <a:rPr lang="de-DE" baseline="0" dirty="0" smtClean="0"/>
              <a:t> Button vs. </a:t>
            </a:r>
            <a:r>
              <a:rPr lang="de-DE" baseline="0" smtClean="0"/>
              <a:t>Banner..)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B18245-618F-314F-AAA9-CAACA4130277}" type="slidenum">
              <a:rPr lang="de-DE" altLang="de-DE" smtClean="0"/>
              <a:pPr>
                <a:defRPr/>
              </a:pPr>
              <a:t>22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1633794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B18245-618F-314F-AAA9-CAACA4130277}" type="slidenum">
              <a:rPr lang="de-DE" altLang="de-DE" smtClean="0"/>
              <a:pPr>
                <a:defRPr/>
              </a:pPr>
              <a:t>5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8124574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err="1" smtClean="0"/>
              <a:t>Maraike</a:t>
            </a:r>
            <a:r>
              <a:rPr lang="de-DE" baseline="0" dirty="0" smtClean="0"/>
              <a:t> Abstimmung </a:t>
            </a:r>
            <a:r>
              <a:rPr lang="de-DE" baseline="0" dirty="0" err="1" smtClean="0"/>
              <a:t>Tonality</a:t>
            </a:r>
            <a:r>
              <a:rPr lang="de-DE" baseline="0" dirty="0" smtClean="0"/>
              <a:t> Glossar (Laura / Hiltrud)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B18245-618F-314F-AAA9-CAACA4130277}" type="slidenum">
              <a:rPr lang="de-DE" altLang="de-DE" smtClean="0"/>
              <a:pPr>
                <a:defRPr/>
              </a:pPr>
              <a:t>7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8434732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r>
              <a:rPr lang="de-DE" dirty="0" smtClean="0"/>
              <a:t>Personal – Leica Friend</a:t>
            </a:r>
          </a:p>
          <a:p>
            <a:pPr marL="228600" indent="-228600">
              <a:buAutoNum type="arabicPeriod"/>
            </a:pPr>
            <a:r>
              <a:rPr lang="de-DE" dirty="0" smtClean="0"/>
              <a:t>Personal – Leica Customer</a:t>
            </a:r>
          </a:p>
          <a:p>
            <a:pPr marL="228600" indent="-228600">
              <a:buAutoNum type="arabicPeriod"/>
            </a:pPr>
            <a:r>
              <a:rPr lang="de-DE" dirty="0" smtClean="0"/>
              <a:t>Formal</a:t>
            </a:r>
          </a:p>
          <a:p>
            <a:pPr marL="228600" indent="-228600">
              <a:buAutoNum type="arabicPeriod"/>
            </a:pPr>
            <a:endParaRPr lang="de-DE" dirty="0" smtClean="0"/>
          </a:p>
          <a:p>
            <a:pPr marL="0" indent="0">
              <a:buNone/>
            </a:pPr>
            <a:r>
              <a:rPr lang="de-DE" dirty="0" smtClean="0"/>
              <a:t> - US: Selbe Person kann mal mit Vor- oder</a:t>
            </a:r>
            <a:r>
              <a:rPr lang="de-DE" baseline="0" dirty="0" smtClean="0"/>
              <a:t> mal Nachname angesprochen werden. Das passt nicht?!</a:t>
            </a:r>
            <a:endParaRPr lang="de-DE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B18245-618F-314F-AAA9-CAACA4130277}" type="slidenum">
              <a:rPr lang="de-DE" altLang="de-DE" smtClean="0"/>
              <a:pPr>
                <a:defRPr/>
              </a:pPr>
              <a:t>8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9705216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B18245-618F-314F-AAA9-CAACA4130277}" type="slidenum">
              <a:rPr lang="de-DE" altLang="de-DE" smtClean="0"/>
              <a:pPr>
                <a:defRPr/>
              </a:pPr>
              <a:t>9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6138154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Austauschen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B18245-618F-314F-AAA9-CAACA4130277}" type="slidenum">
              <a:rPr lang="de-DE" altLang="de-DE" smtClean="0"/>
              <a:pPr>
                <a:defRPr/>
              </a:pPr>
              <a:t>12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145061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Update</a:t>
            </a:r>
            <a:r>
              <a:rPr lang="de-DE" baseline="0" dirty="0" smtClean="0"/>
              <a:t> online </a:t>
            </a:r>
            <a:r>
              <a:rPr lang="de-DE" baseline="0" dirty="0" err="1" smtClean="0"/>
              <a:t>store</a:t>
            </a:r>
            <a:r>
              <a:rPr lang="de-DE" baseline="0" dirty="0" smtClean="0"/>
              <a:t> Banner </a:t>
            </a:r>
            <a:r>
              <a:rPr lang="de-DE" baseline="0" dirty="0" err="1" smtClean="0"/>
              <a:t>with</a:t>
            </a:r>
            <a:r>
              <a:rPr lang="de-DE" baseline="0" dirty="0" smtClean="0"/>
              <a:t> </a:t>
            </a:r>
            <a:r>
              <a:rPr lang="de-DE" baseline="0" dirty="0" err="1" smtClean="0"/>
              <a:t>new</a:t>
            </a:r>
            <a:r>
              <a:rPr lang="de-DE" baseline="0" dirty="0" smtClean="0"/>
              <a:t> </a:t>
            </a:r>
            <a:r>
              <a:rPr lang="de-DE" baseline="0" dirty="0" err="1" smtClean="0"/>
              <a:t>icon</a:t>
            </a:r>
            <a:endParaRPr lang="de-DE" baseline="0" dirty="0" smtClean="0"/>
          </a:p>
          <a:p>
            <a:r>
              <a:rPr lang="de-DE" baseline="0" dirty="0" smtClean="0"/>
              <a:t>Account / Club</a:t>
            </a:r>
          </a:p>
          <a:p>
            <a:endParaRPr lang="de-DE" baseline="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B18245-618F-314F-AAA9-CAACA4130277}" type="slidenum">
              <a:rPr lang="de-DE" altLang="de-DE" smtClean="0"/>
              <a:pPr>
                <a:defRPr/>
              </a:pPr>
              <a:t>13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0873567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NEW </a:t>
            </a:r>
            <a:r>
              <a:rPr lang="de-DE" dirty="0" err="1" smtClean="0"/>
              <a:t>One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B18245-618F-314F-AAA9-CAACA4130277}" type="slidenum">
              <a:rPr lang="de-DE" altLang="de-DE" smtClean="0"/>
              <a:pPr>
                <a:defRPr/>
              </a:pPr>
              <a:t>14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3914440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Matthias</a:t>
            </a:r>
            <a:r>
              <a:rPr lang="de-DE" baseline="0" dirty="0" smtClean="0"/>
              <a:t> Rücksprache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B18245-618F-314F-AAA9-CAACA4130277}" type="slidenum">
              <a:rPr lang="de-DE" altLang="de-DE" smtClean="0"/>
              <a:pPr>
                <a:defRPr/>
              </a:pPr>
              <a:t>15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1443823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>
            <a:extLst>
              <a:ext uri="{FF2B5EF4-FFF2-40B4-BE49-F238E27FC236}">
                <a16:creationId xmlns:a16="http://schemas.microsoft.com/office/drawing/2014/main" xmlns="" id="{E4B1F741-B5A8-F14E-9D13-105F9DC0948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042987" y="233362"/>
            <a:ext cx="7560000" cy="5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/>
          <a:lstStyle/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468257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platzhalter 2"/>
          <p:cNvSpPr>
            <a:spLocks noGrp="1"/>
          </p:cNvSpPr>
          <p:nvPr>
            <p:ph type="body" idx="1"/>
          </p:nvPr>
        </p:nvSpPr>
        <p:spPr>
          <a:xfrm>
            <a:off x="1042988" y="1151068"/>
            <a:ext cx="3384000" cy="47971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800" b="1"/>
            </a:lvl1pPr>
            <a:lvl2pPr marL="408097" indent="0">
              <a:buNone/>
              <a:defRPr sz="1800" b="1"/>
            </a:lvl2pPr>
            <a:lvl3pPr marL="816193" indent="0">
              <a:buNone/>
              <a:defRPr sz="1600" b="1"/>
            </a:lvl3pPr>
            <a:lvl4pPr marL="1224290" indent="0">
              <a:buNone/>
              <a:defRPr sz="1400" b="1"/>
            </a:lvl4pPr>
            <a:lvl5pPr marL="1632387" indent="0">
              <a:buNone/>
              <a:defRPr sz="1400" b="1"/>
            </a:lvl5pPr>
            <a:lvl6pPr marL="2040484" indent="0">
              <a:buNone/>
              <a:defRPr sz="1400" b="1"/>
            </a:lvl6pPr>
            <a:lvl7pPr marL="2448580" indent="0">
              <a:buNone/>
              <a:defRPr sz="1400" b="1"/>
            </a:lvl7pPr>
            <a:lvl8pPr marL="2856677" indent="0">
              <a:buNone/>
              <a:defRPr sz="1400" b="1"/>
            </a:lvl8pPr>
            <a:lvl9pPr marL="3264774" indent="0">
              <a:buNone/>
              <a:defRPr sz="1400" b="1"/>
            </a:lvl9pPr>
          </a:lstStyle>
          <a:p>
            <a:pPr lvl="0"/>
            <a:endParaRPr lang="de-DE"/>
          </a:p>
        </p:txBody>
      </p:sp>
      <p:sp>
        <p:nvSpPr>
          <p:cNvPr id="12" name="Inhaltsplatzhalter 3"/>
          <p:cNvSpPr>
            <a:spLocks noGrp="1"/>
          </p:cNvSpPr>
          <p:nvPr>
            <p:ph sz="half" idx="2"/>
          </p:nvPr>
        </p:nvSpPr>
        <p:spPr>
          <a:xfrm>
            <a:off x="1042988" y="1630779"/>
            <a:ext cx="3384000" cy="284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endParaRPr lang="de-DE"/>
          </a:p>
        </p:txBody>
      </p:sp>
      <p:sp>
        <p:nvSpPr>
          <p:cNvPr id="13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716001" y="1151068"/>
            <a:ext cx="3384000" cy="47971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800" b="1"/>
            </a:lvl1pPr>
            <a:lvl2pPr marL="408097" indent="0">
              <a:buNone/>
              <a:defRPr sz="1800" b="1"/>
            </a:lvl2pPr>
            <a:lvl3pPr marL="816193" indent="0">
              <a:buNone/>
              <a:defRPr sz="1600" b="1"/>
            </a:lvl3pPr>
            <a:lvl4pPr marL="1224290" indent="0">
              <a:buNone/>
              <a:defRPr sz="1400" b="1"/>
            </a:lvl4pPr>
            <a:lvl5pPr marL="1632387" indent="0">
              <a:buNone/>
              <a:defRPr sz="1400" b="1"/>
            </a:lvl5pPr>
            <a:lvl6pPr marL="2040484" indent="0">
              <a:buNone/>
              <a:defRPr sz="1400" b="1"/>
            </a:lvl6pPr>
            <a:lvl7pPr marL="2448580" indent="0">
              <a:buNone/>
              <a:defRPr sz="1400" b="1"/>
            </a:lvl7pPr>
            <a:lvl8pPr marL="2856677" indent="0">
              <a:buNone/>
              <a:defRPr sz="1400" b="1"/>
            </a:lvl8pPr>
            <a:lvl9pPr marL="3264774" indent="0">
              <a:buNone/>
              <a:defRPr sz="1400" b="1"/>
            </a:lvl9pPr>
          </a:lstStyle>
          <a:p>
            <a:pPr lvl="0"/>
            <a:endParaRPr lang="de-DE"/>
          </a:p>
        </p:txBody>
      </p:sp>
      <p:sp>
        <p:nvSpPr>
          <p:cNvPr id="14" name="Inhaltsplatzhalter 5"/>
          <p:cNvSpPr>
            <a:spLocks noGrp="1"/>
          </p:cNvSpPr>
          <p:nvPr>
            <p:ph sz="quarter" idx="4"/>
          </p:nvPr>
        </p:nvSpPr>
        <p:spPr>
          <a:xfrm>
            <a:off x="4716001" y="1630779"/>
            <a:ext cx="3384000" cy="284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endParaRPr lang="de-DE"/>
          </a:p>
        </p:txBody>
      </p:sp>
      <p:sp>
        <p:nvSpPr>
          <p:cNvPr id="19" name="Rectangle 2">
            <a:extLst>
              <a:ext uri="{FF2B5EF4-FFF2-40B4-BE49-F238E27FC236}">
                <a16:creationId xmlns:a16="http://schemas.microsoft.com/office/drawing/2014/main" xmlns="" id="{E4B1F741-B5A8-F14E-9D13-105F9DC0948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042987" y="233362"/>
            <a:ext cx="7560000" cy="5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/>
          <a:lstStyle/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196218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ildplatzhalter 4"/>
          <p:cNvSpPr>
            <a:spLocks noGrp="1"/>
          </p:cNvSpPr>
          <p:nvPr>
            <p:ph type="pic" sz="quarter" idx="10"/>
          </p:nvPr>
        </p:nvSpPr>
        <p:spPr>
          <a:xfrm>
            <a:off x="4500563" y="1150938"/>
            <a:ext cx="4103687" cy="332422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de-DE"/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1"/>
          </p:nvPr>
        </p:nvSpPr>
        <p:spPr>
          <a:xfrm>
            <a:off x="1042988" y="1150938"/>
            <a:ext cx="3313112" cy="412750"/>
          </a:xfrm>
          <a:solidFill>
            <a:schemeClr val="bg2"/>
          </a:solidFill>
          <a:ln>
            <a:solidFill>
              <a:schemeClr val="bg2"/>
            </a:solidFill>
          </a:ln>
        </p:spPr>
        <p:txBody>
          <a:bodyPr anchor="ctr" anchorCtr="1"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12"/>
          </p:nvPr>
        </p:nvSpPr>
        <p:spPr>
          <a:xfrm>
            <a:off x="1042988" y="1635646"/>
            <a:ext cx="3313112" cy="2839517"/>
          </a:xfrm>
          <a:ln>
            <a:solidFill>
              <a:schemeClr val="tx2"/>
            </a:solidFill>
          </a:ln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12" name="Rectangle 2">
            <a:extLst>
              <a:ext uri="{FF2B5EF4-FFF2-40B4-BE49-F238E27FC236}">
                <a16:creationId xmlns:a16="http://schemas.microsoft.com/office/drawing/2014/main" xmlns="" id="{E4B1F741-B5A8-F14E-9D13-105F9DC0948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042987" y="233362"/>
            <a:ext cx="7560000" cy="5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/>
          <a:lstStyle/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613619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95669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2">
            <a:extLst>
              <a:ext uri="{FF2B5EF4-FFF2-40B4-BE49-F238E27FC236}">
                <a16:creationId xmlns:a16="http://schemas.microsoft.com/office/drawing/2014/main" xmlns="" id="{6B32F5A9-5D70-3440-97FD-31BE5E6AD16B}"/>
              </a:ext>
            </a:extLst>
          </p:cNvPr>
          <p:cNvSpPr>
            <a:spLocks/>
          </p:cNvSpPr>
          <p:nvPr userDrawn="1"/>
        </p:nvSpPr>
        <p:spPr bwMode="auto">
          <a:xfrm>
            <a:off x="233363" y="211138"/>
            <a:ext cx="8677275" cy="4530725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792163"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792163"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792163"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792163"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792163"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79216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79216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79216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79216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defRPr/>
            </a:pPr>
            <a:endParaRPr lang="de-DE" altLang="de-DE" sz="1600"/>
          </a:p>
        </p:txBody>
      </p:sp>
      <p:sp>
        <p:nvSpPr>
          <p:cNvPr id="12" name="Rectangle 13">
            <a:extLst>
              <a:ext uri="{FF2B5EF4-FFF2-40B4-BE49-F238E27FC236}">
                <a16:creationId xmlns:a16="http://schemas.microsoft.com/office/drawing/2014/main" xmlns="" id="{07EDA1DC-F29D-F946-9ADD-F01124D74AC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1707654"/>
            <a:ext cx="9145588" cy="1620837"/>
          </a:xfrm>
          <a:prstGeom prst="rect">
            <a:avLst/>
          </a:prstGeom>
          <a:solidFill>
            <a:srgbClr val="292929"/>
          </a:solidFill>
          <a:ln w="9525">
            <a:solidFill>
              <a:srgbClr val="292929">
                <a:alpha val="62000"/>
              </a:srgbClr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de-DE">
              <a:latin typeface="Arial" charset="0"/>
              <a:ea typeface="ＭＳ Ｐゴシック" charset="0"/>
            </a:endParaRPr>
          </a:p>
        </p:txBody>
      </p:sp>
      <p:pic>
        <p:nvPicPr>
          <p:cNvPr id="16" name="Picture 23" descr="Leica_ CMYK">
            <a:extLst>
              <a:ext uri="{FF2B5EF4-FFF2-40B4-BE49-F238E27FC236}">
                <a16:creationId xmlns:a16="http://schemas.microsoft.com/office/drawing/2014/main" xmlns="" id="{288EFE11-7C4E-BB40-BABE-F97C66DFB60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7825" y="2125166"/>
            <a:ext cx="768349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1547664" y="2095045"/>
            <a:ext cx="5507764" cy="558421"/>
          </a:xfrm>
          <a:prstGeom prst="rect">
            <a:avLst/>
          </a:prstGeom>
        </p:spPr>
        <p:txBody>
          <a:bodyPr lIns="0" anchor="ctr">
            <a:normAutofit/>
          </a:bodyPr>
          <a:lstStyle>
            <a:lvl1pPr marL="0" indent="0">
              <a:defRPr sz="2000" b="1">
                <a:solidFill>
                  <a:schemeClr val="bg1"/>
                </a:solidFill>
                <a:latin typeface="CorpoS" pitchFamily="2" charset="0"/>
              </a:defRPr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9" name="Textplatzhalter 2"/>
          <p:cNvSpPr>
            <a:spLocks noGrp="1"/>
          </p:cNvSpPr>
          <p:nvPr>
            <p:ph type="body" idx="1"/>
          </p:nvPr>
        </p:nvSpPr>
        <p:spPr>
          <a:xfrm>
            <a:off x="1547664" y="2678143"/>
            <a:ext cx="5507764" cy="267437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84754450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>
            <a:spLocks noGrp="1"/>
          </p:cNvSpPr>
          <p:nvPr>
            <p:ph type="body" sz="half" idx="1"/>
          </p:nvPr>
        </p:nvSpPr>
        <p:spPr>
          <a:xfrm>
            <a:off x="726877" y="1268611"/>
            <a:ext cx="5917667" cy="2942128"/>
          </a:xfrm>
          <a:prstGeom prst="rect">
            <a:avLst/>
          </a:prstGeom>
        </p:spPr>
        <p:txBody>
          <a:bodyPr/>
          <a:lstStyle/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2" name="Shape 22"/>
          <p:cNvSpPr>
            <a:spLocks noGrp="1"/>
          </p:cNvSpPr>
          <p:nvPr>
            <p:ph type="title"/>
          </p:nvPr>
        </p:nvSpPr>
        <p:spPr>
          <a:xfrm>
            <a:off x="726877" y="462855"/>
            <a:ext cx="7907536" cy="597429"/>
          </a:xfrm>
          <a:prstGeom prst="rect">
            <a:avLst/>
          </a:prstGeom>
        </p:spPr>
        <p:txBody>
          <a:bodyPr/>
          <a:lstStyle/>
          <a:p>
            <a:r>
              <a:t>Titeltext</a:t>
            </a:r>
          </a:p>
        </p:txBody>
      </p:sp>
    </p:spTree>
    <p:extLst>
      <p:ext uri="{BB962C8B-B14F-4D97-AF65-F5344CB8AC3E}">
        <p14:creationId xmlns:p14="http://schemas.microsoft.com/office/powerpoint/2010/main" val="196118883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2"/>
          <p:cNvSpPr>
            <a:spLocks noChangeArrowheads="1"/>
          </p:cNvSpPr>
          <p:nvPr userDrawn="1"/>
        </p:nvSpPr>
        <p:spPr bwMode="auto">
          <a:xfrm>
            <a:off x="1054100" y="184150"/>
            <a:ext cx="75311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824695" eaLnBrk="1" hangingPunct="1">
              <a:lnSpc>
                <a:spcPts val="2556"/>
              </a:lnSpc>
              <a:defRPr/>
            </a:pPr>
            <a:r>
              <a:rPr lang="de-DE" sz="2000" dirty="0">
                <a:latin typeface="CorpoS" charset="0"/>
                <a:ea typeface="ＭＳ Ｐゴシック" charset="0"/>
              </a:rPr>
              <a:t>Klicken Sie, um das Format des Titel-Masters </a:t>
            </a:r>
            <a:br>
              <a:rPr lang="de-DE" sz="2000" dirty="0">
                <a:latin typeface="CorpoS" charset="0"/>
                <a:ea typeface="ＭＳ Ｐゴシック" charset="0"/>
              </a:rPr>
            </a:br>
            <a:r>
              <a:rPr lang="de-DE" sz="2000" dirty="0">
                <a:latin typeface="CorpoS" charset="0"/>
                <a:ea typeface="ＭＳ Ｐゴシック" charset="0"/>
              </a:rPr>
              <a:t>zu bearbeiten.</a:t>
            </a:r>
          </a:p>
        </p:txBody>
      </p:sp>
      <p:pic>
        <p:nvPicPr>
          <p:cNvPr id="4" name="Picture 23" descr="Leica_ CMYK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475" y="342900"/>
            <a:ext cx="349250" cy="35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reihandform 13"/>
          <p:cNvSpPr>
            <a:spLocks/>
          </p:cNvSpPr>
          <p:nvPr userDrawn="1"/>
        </p:nvSpPr>
        <p:spPr bwMode="auto">
          <a:xfrm>
            <a:off x="233363" y="233363"/>
            <a:ext cx="144462" cy="144462"/>
          </a:xfrm>
          <a:custGeom>
            <a:avLst/>
            <a:gdLst>
              <a:gd name="T0" fmla="*/ 0 w 442643"/>
              <a:gd name="T1" fmla="*/ 0 h 347485"/>
              <a:gd name="T2" fmla="*/ 0 w 442643"/>
              <a:gd name="T3" fmla="*/ 0 h 347485"/>
              <a:gd name="T4" fmla="*/ 0 w 442643"/>
              <a:gd name="T5" fmla="*/ 0 h 347485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42643" h="347485">
                <a:moveTo>
                  <a:pt x="8273" y="347485"/>
                </a:moveTo>
                <a:lnTo>
                  <a:pt x="0" y="0"/>
                </a:lnTo>
                <a:lnTo>
                  <a:pt x="442643" y="0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tIns="108000" rIns="90000" bIns="72000"/>
          <a:lstStyle/>
          <a:p>
            <a:endParaRPr lang="de-DE"/>
          </a:p>
        </p:txBody>
      </p:sp>
      <p:sp>
        <p:nvSpPr>
          <p:cNvPr id="6" name="Freihandform 14"/>
          <p:cNvSpPr>
            <a:spLocks/>
          </p:cNvSpPr>
          <p:nvPr userDrawn="1"/>
        </p:nvSpPr>
        <p:spPr bwMode="auto">
          <a:xfrm rot="16200000">
            <a:off x="251619" y="4769644"/>
            <a:ext cx="142875" cy="144463"/>
          </a:xfrm>
          <a:custGeom>
            <a:avLst/>
            <a:gdLst>
              <a:gd name="T0" fmla="*/ 0 w 442643"/>
              <a:gd name="T1" fmla="*/ 0 h 347485"/>
              <a:gd name="T2" fmla="*/ 0 w 442643"/>
              <a:gd name="T3" fmla="*/ 0 h 347485"/>
              <a:gd name="T4" fmla="*/ 0 w 442643"/>
              <a:gd name="T5" fmla="*/ 0 h 347485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42643" h="347485">
                <a:moveTo>
                  <a:pt x="8273" y="347485"/>
                </a:moveTo>
                <a:lnTo>
                  <a:pt x="0" y="0"/>
                </a:lnTo>
                <a:lnTo>
                  <a:pt x="442643" y="0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tIns="108000" rIns="90000" bIns="72000"/>
          <a:lstStyle/>
          <a:p>
            <a:endParaRPr lang="de-DE"/>
          </a:p>
        </p:txBody>
      </p:sp>
      <p:sp>
        <p:nvSpPr>
          <p:cNvPr id="7" name="Freihandform 15"/>
          <p:cNvSpPr>
            <a:spLocks/>
          </p:cNvSpPr>
          <p:nvPr userDrawn="1"/>
        </p:nvSpPr>
        <p:spPr bwMode="auto">
          <a:xfrm rot="5400000">
            <a:off x="8766176" y="233362"/>
            <a:ext cx="144462" cy="144463"/>
          </a:xfrm>
          <a:custGeom>
            <a:avLst/>
            <a:gdLst>
              <a:gd name="T0" fmla="*/ 0 w 442643"/>
              <a:gd name="T1" fmla="*/ 0 h 347485"/>
              <a:gd name="T2" fmla="*/ 0 w 442643"/>
              <a:gd name="T3" fmla="*/ 0 h 347485"/>
              <a:gd name="T4" fmla="*/ 0 w 442643"/>
              <a:gd name="T5" fmla="*/ 0 h 347485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42643" h="347485">
                <a:moveTo>
                  <a:pt x="8273" y="347485"/>
                </a:moveTo>
                <a:lnTo>
                  <a:pt x="0" y="0"/>
                </a:lnTo>
                <a:lnTo>
                  <a:pt x="442643" y="0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tIns="108000" rIns="90000" bIns="72000"/>
          <a:lstStyle/>
          <a:p>
            <a:endParaRPr lang="de-DE"/>
          </a:p>
        </p:txBody>
      </p:sp>
      <p:sp>
        <p:nvSpPr>
          <p:cNvPr id="8" name="Freihandform 16"/>
          <p:cNvSpPr>
            <a:spLocks/>
          </p:cNvSpPr>
          <p:nvPr userDrawn="1"/>
        </p:nvSpPr>
        <p:spPr bwMode="auto">
          <a:xfrm rot="10800000">
            <a:off x="8766175" y="4770438"/>
            <a:ext cx="144463" cy="142875"/>
          </a:xfrm>
          <a:custGeom>
            <a:avLst/>
            <a:gdLst>
              <a:gd name="T0" fmla="*/ 0 w 442643"/>
              <a:gd name="T1" fmla="*/ 0 h 347485"/>
              <a:gd name="T2" fmla="*/ 0 w 442643"/>
              <a:gd name="T3" fmla="*/ 0 h 347485"/>
              <a:gd name="T4" fmla="*/ 0 w 442643"/>
              <a:gd name="T5" fmla="*/ 0 h 347485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42643" h="347485">
                <a:moveTo>
                  <a:pt x="8273" y="347485"/>
                </a:moveTo>
                <a:lnTo>
                  <a:pt x="0" y="0"/>
                </a:lnTo>
                <a:lnTo>
                  <a:pt x="442643" y="0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tIns="108000" rIns="90000" bIns="72000"/>
          <a:lstStyle/>
          <a:p>
            <a:endParaRPr lang="de-DE"/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61883" y="1618875"/>
            <a:ext cx="8175792" cy="2844000"/>
          </a:xfrm>
        </p:spPr>
        <p:txBody>
          <a:bodyPr/>
          <a:lstStyle>
            <a:lvl1pPr marL="0" indent="0">
              <a:buFont typeface="CorpoS" charset="0"/>
              <a:buNone/>
              <a:defRPr/>
            </a:lvl1pPr>
          </a:lstStyle>
          <a:p>
            <a:pPr lvl="0"/>
            <a:r>
              <a:rPr lang="de-DE" noProof="0" smtClean="0"/>
              <a:t>Klicken Sie, um das Format des Untertitel-Masters zu bearbeiten.</a:t>
            </a:r>
          </a:p>
        </p:txBody>
      </p:sp>
      <p:sp>
        <p:nvSpPr>
          <p:cNvPr id="9" name="Rectangle 19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498475" y="4797425"/>
            <a:ext cx="8147050" cy="1158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Seite </a:t>
            </a:r>
            <a:fld id="{6BD5E78A-7DD7-4765-9A17-EDB3C6C4EF3D}" type="slidenum">
              <a:rPr lang="de-DE" altLang="de-DE"/>
              <a:pPr>
                <a:defRPr/>
              </a:pPr>
              <a:t>‹Nr.›</a:t>
            </a:fld>
            <a:r>
              <a:rPr lang="de-DE" altLang="de-DE"/>
              <a:t> | 01.03.2010 | Thema der Präsentation, CorpoS fett, 8 pt, schwarz</a:t>
            </a:r>
          </a:p>
        </p:txBody>
      </p:sp>
    </p:spTree>
    <p:extLst>
      <p:ext uri="{BB962C8B-B14F-4D97-AF65-F5344CB8AC3E}">
        <p14:creationId xmlns:p14="http://schemas.microsoft.com/office/powerpoint/2010/main" val="5351567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3" descr="Leica_ CMYK">
            <a:extLst>
              <a:ext uri="{FF2B5EF4-FFF2-40B4-BE49-F238E27FC236}">
                <a16:creationId xmlns:a16="http://schemas.microsoft.com/office/drawing/2014/main" xmlns="" id="{6DD34397-EFA9-BD41-87F7-2217FDFA5D9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8475" y="342900"/>
            <a:ext cx="349250" cy="35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platzhalter 6">
            <a:extLst>
              <a:ext uri="{FF2B5EF4-FFF2-40B4-BE49-F238E27FC236}">
                <a16:creationId xmlns:a16="http://schemas.microsoft.com/office/drawing/2014/main" xmlns="" id="{230F3F5E-9ED5-A04E-9E18-E8791355378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98475" y="1019175"/>
            <a:ext cx="814705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Mastertextformat bearbeiten
Zweite Ebene
Dritte Ebene
Vierte Ebene
Fünfte Ebene</a:t>
            </a:r>
          </a:p>
        </p:txBody>
      </p:sp>
      <p:sp>
        <p:nvSpPr>
          <p:cNvPr id="30" name="Titelplatzhalter 29"/>
          <p:cNvSpPr>
            <a:spLocks noGrp="1"/>
          </p:cNvSpPr>
          <p:nvPr>
            <p:ph type="title"/>
          </p:nvPr>
        </p:nvSpPr>
        <p:spPr>
          <a:xfrm>
            <a:off x="968373" y="274639"/>
            <a:ext cx="7560000" cy="54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29554777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2" r:id="rId2"/>
    <p:sldLayoutId id="2147483755" r:id="rId3"/>
    <p:sldLayoutId id="2147483741" r:id="rId4"/>
    <p:sldLayoutId id="2147483759" r:id="rId5"/>
    <p:sldLayoutId id="2147483760" r:id="rId6"/>
    <p:sldLayoutId id="2147483763" r:id="rId7"/>
  </p:sldLayoutIdLst>
  <p:timing>
    <p:tnLst>
      <p:par>
        <p:cTn id="1" dur="indefinite" restart="never" nodeType="tmRoot"/>
      </p:par>
    </p:tnLst>
  </p:timing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C00000"/>
        </a:buClr>
        <a:buFont typeface="CorpoS" pitchFamily="2" charset="0"/>
        <a:buChar char="▸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36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12" Type="http://schemas.openxmlformats.org/officeDocument/2006/relationships/image" Target="../media/image35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png"/><Relationship Id="rId11" Type="http://schemas.openxmlformats.org/officeDocument/2006/relationships/image" Target="../media/image34.png"/><Relationship Id="rId5" Type="http://schemas.openxmlformats.org/officeDocument/2006/relationships/image" Target="../media/image28.png"/><Relationship Id="rId15" Type="http://schemas.openxmlformats.org/officeDocument/2006/relationships/image" Target="../media/image38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Relationship Id="rId14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>
            <a:extLst>
              <a:ext uri="{FF2B5EF4-FFF2-40B4-BE49-F238E27FC236}">
                <a16:creationId xmlns:a16="http://schemas.microsoft.com/office/drawing/2014/main" xmlns="" id="{9D2316F1-637B-494F-A876-DC0C7A9269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2400" dirty="0" smtClean="0"/>
              <a:t>Email Marketing</a:t>
            </a:r>
            <a:endParaRPr lang="de-DE" sz="2400" dirty="0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xmlns="" id="{509CA502-04DA-4C09-8D7F-60F54FBCFD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485260" y="2609113"/>
            <a:ext cx="6058540" cy="267437"/>
          </a:xfrm>
        </p:spPr>
        <p:txBody>
          <a:bodyPr/>
          <a:lstStyle/>
          <a:p>
            <a:r>
              <a:rPr lang="de-DE" sz="2000" dirty="0" smtClean="0"/>
              <a:t>Manual</a:t>
            </a:r>
            <a:endParaRPr lang="de-DE" sz="2000" dirty="0"/>
          </a:p>
        </p:txBody>
      </p:sp>
    </p:spTree>
    <p:extLst>
      <p:ext uri="{BB962C8B-B14F-4D97-AF65-F5344CB8AC3E}">
        <p14:creationId xmlns:p14="http://schemas.microsoft.com/office/powerpoint/2010/main" val="138680246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2"/>
          </p:nvPr>
        </p:nvSpPr>
        <p:spPr>
          <a:xfrm>
            <a:off x="1042988" y="1630779"/>
            <a:ext cx="7872412" cy="2844000"/>
          </a:xfrm>
        </p:spPr>
        <p:txBody>
          <a:bodyPr/>
          <a:lstStyle/>
          <a:p>
            <a:r>
              <a:rPr lang="en-US" sz="1600" b="1" dirty="0" smtClean="0"/>
              <a:t>Template </a:t>
            </a:r>
            <a:r>
              <a:rPr lang="en-US" sz="1600" b="1" dirty="0"/>
              <a:t>	</a:t>
            </a:r>
            <a:r>
              <a:rPr lang="en-US" sz="1600" b="1" dirty="0" smtClean="0"/>
              <a:t>	</a:t>
            </a:r>
            <a:r>
              <a:rPr lang="en-US" sz="1600" dirty="0" smtClean="0"/>
              <a:t>Consists of modules </a:t>
            </a:r>
            <a:r>
              <a:rPr lang="en-US" sz="1600" dirty="0"/>
              <a:t>used in every </a:t>
            </a:r>
            <a:r>
              <a:rPr lang="en-US" sz="1600" dirty="0" smtClean="0"/>
              <a:t>mail usually </a:t>
            </a:r>
            <a:r>
              <a:rPr lang="en-US" sz="1600" dirty="0"/>
              <a:t>with the same content. </a:t>
            </a:r>
            <a:r>
              <a:rPr lang="en-US" sz="1600" dirty="0" smtClean="0"/>
              <a:t>		We provide you 3 Templates: Mail (Footer, Header), Leica News &amp; Event</a:t>
            </a:r>
          </a:p>
          <a:p>
            <a:r>
              <a:rPr lang="en-US" sz="1600" b="1" dirty="0" smtClean="0"/>
              <a:t>Content-Modules </a:t>
            </a:r>
            <a:r>
              <a:rPr lang="en-US" sz="1600" dirty="0"/>
              <a:t>	</a:t>
            </a:r>
            <a:r>
              <a:rPr lang="en-US" sz="1600" dirty="0" smtClean="0"/>
              <a:t>Display image, content </a:t>
            </a:r>
            <a:r>
              <a:rPr lang="en-US" sz="1600" dirty="0"/>
              <a:t>and link to the website. </a:t>
            </a:r>
            <a:endParaRPr lang="en-US" sz="1600" dirty="0" smtClean="0"/>
          </a:p>
          <a:p>
            <a:r>
              <a:rPr lang="en-US" sz="1600" b="1" dirty="0" smtClean="0"/>
              <a:t>Product-Modules	</a:t>
            </a:r>
            <a:r>
              <a:rPr lang="en-US" sz="1600" dirty="0" smtClean="0"/>
              <a:t>Teasers </a:t>
            </a:r>
            <a:r>
              <a:rPr lang="en-US" sz="1600" dirty="0"/>
              <a:t>to emphasize products and ideally link to the online store or </a:t>
            </a:r>
            <a:r>
              <a:rPr lang="en-US" sz="1600" dirty="0" smtClean="0"/>
              <a:t>		product </a:t>
            </a:r>
            <a:r>
              <a:rPr lang="en-US" sz="1600" dirty="0"/>
              <a:t>info. </a:t>
            </a:r>
            <a:endParaRPr lang="en-US" sz="1600" dirty="0" smtClean="0"/>
          </a:p>
          <a:p>
            <a:r>
              <a:rPr lang="en-US" sz="1600" b="1" dirty="0" smtClean="0"/>
              <a:t>Banner		</a:t>
            </a:r>
            <a:r>
              <a:rPr lang="en-US" sz="1600" dirty="0" smtClean="0"/>
              <a:t>Leica News, Online Store &amp; Local Store Banner</a:t>
            </a:r>
          </a:p>
          <a:p>
            <a:r>
              <a:rPr lang="en-US" sz="1600" b="1" dirty="0" smtClean="0"/>
              <a:t>Promotion	</a:t>
            </a:r>
            <a:r>
              <a:rPr lang="en-US" sz="1600" dirty="0" smtClean="0"/>
              <a:t>Download, Product registration and Adobe Promotion Teaser</a:t>
            </a:r>
          </a:p>
          <a:p>
            <a:endParaRPr lang="en-US" sz="1600" dirty="0" smtClean="0"/>
          </a:p>
        </p:txBody>
      </p:sp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</a:t>
            </a:r>
            <a:r>
              <a:rPr lang="de-DE" dirty="0" smtClean="0"/>
              <a:t>ame </a:t>
            </a:r>
            <a:r>
              <a:rPr lang="de-DE" dirty="0" err="1" smtClean="0"/>
              <a:t>understanding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20982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liennummernplatzhalter 6"/>
          <p:cNvSpPr>
            <a:spLocks noGrp="1"/>
          </p:cNvSpPr>
          <p:nvPr>
            <p:ph type="sldNum" sz="quarter" idx="4294967295"/>
          </p:nvPr>
        </p:nvSpPr>
        <p:spPr>
          <a:xfrm>
            <a:off x="6588125" y="4762500"/>
            <a:ext cx="2057400" cy="14605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de-DE" smtClean="0"/>
              <a:t>Seite </a:t>
            </a:r>
            <a:fld id="{E5BFBEEE-CAF3-3641-9FD1-32DBCBA69B0E}" type="slidenum">
              <a:rPr smtClean="0"/>
              <a:pPr>
                <a:defRPr/>
              </a:pPr>
              <a:t>12</a:t>
            </a:fld>
            <a:endParaRPr/>
          </a:p>
        </p:txBody>
      </p:sp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Header &amp; </a:t>
            </a:r>
            <a:r>
              <a:rPr lang="de-DE" dirty="0" err="1" smtClean="0"/>
              <a:t>Footer</a:t>
            </a:r>
            <a:endParaRPr lang="de-DE" dirty="0"/>
          </a:p>
        </p:txBody>
      </p:sp>
      <p:sp>
        <p:nvSpPr>
          <p:cNvPr id="9" name="Shape 929"/>
          <p:cNvSpPr/>
          <p:nvPr/>
        </p:nvSpPr>
        <p:spPr>
          <a:xfrm>
            <a:off x="3733800" y="158115"/>
            <a:ext cx="3542470" cy="5156835"/>
          </a:xfrm>
          <a:prstGeom prst="rect">
            <a:avLst/>
          </a:prstGeom>
          <a:solidFill>
            <a:srgbClr val="EDEDED"/>
          </a:solidFill>
          <a:ln w="12700">
            <a:miter lim="400000"/>
          </a:ln>
          <a:effectLst>
            <a:outerShdw blurRad="368300" dir="5400000" rotWithShape="0">
              <a:schemeClr val="accent2">
                <a:hueOff val="-12976287"/>
                <a:satOff val="-18014"/>
                <a:lumOff val="-85348"/>
                <a:alpha val="14723"/>
              </a:schemeClr>
            </a:outerShdw>
          </a:effectLst>
        </p:spPr>
        <p:txBody>
          <a:bodyPr lIns="50800" tIns="50800" rIns="50800" bIns="50800" anchor="ctr"/>
          <a:lstStyle/>
          <a:p>
            <a:pPr>
              <a:defRPr sz="3000">
                <a:solidFill>
                  <a:schemeClr val="accent3">
                    <a:hueOff val="-3163402"/>
                    <a:satOff val="88592"/>
                    <a:lumOff val="23412"/>
                  </a:schemeClr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7892" y="665771"/>
            <a:ext cx="2564167" cy="518979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1000" y="1733550"/>
            <a:ext cx="2559663" cy="1645010"/>
          </a:xfrm>
          <a:prstGeom prst="rect">
            <a:avLst/>
          </a:prstGeom>
        </p:spPr>
      </p:pic>
      <p:pic>
        <p:nvPicPr>
          <p:cNvPr id="10" name="Picture 23" descr="Leica_ CMYK">
            <a:extLst>
              <a:ext uri="{FF2B5EF4-FFF2-40B4-BE49-F238E27FC236}">
                <a16:creationId xmlns="" xmlns:a16="http://schemas.microsoft.com/office/drawing/2014/main" id="{6DD34397-EFA9-BD41-87F7-2217FDFA5D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8474" y="342900"/>
            <a:ext cx="363171" cy="35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platzhalter 1"/>
          <p:cNvSpPr txBox="1">
            <a:spLocks/>
          </p:cNvSpPr>
          <p:nvPr/>
        </p:nvSpPr>
        <p:spPr>
          <a:xfrm>
            <a:off x="1071401" y="1722249"/>
            <a:ext cx="2304000" cy="330313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C00000"/>
              </a:buClr>
              <a:buFont typeface="CorpoS" pitchFamily="2" charset="0"/>
              <a:buChar char="▸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DE" sz="1200" dirty="0" err="1"/>
              <a:t>Leading</a:t>
            </a:r>
            <a:r>
              <a:rPr lang="de-DE" sz="1200" dirty="0"/>
              <a:t> </a:t>
            </a:r>
            <a:r>
              <a:rPr lang="de-DE" sz="1200" dirty="0" err="1"/>
              <a:t>to</a:t>
            </a:r>
            <a:r>
              <a:rPr lang="de-DE" sz="1200" dirty="0"/>
              <a:t> </a:t>
            </a:r>
            <a:r>
              <a:rPr lang="de-DE" sz="1200" dirty="0" err="1"/>
              <a:t>country</a:t>
            </a:r>
            <a:r>
              <a:rPr lang="de-DE" sz="1200" dirty="0"/>
              <a:t> </a:t>
            </a:r>
            <a:r>
              <a:rPr lang="de-DE" sz="1200" dirty="0" err="1"/>
              <a:t>social</a:t>
            </a:r>
            <a:r>
              <a:rPr lang="de-DE" sz="1200" dirty="0"/>
              <a:t> </a:t>
            </a:r>
            <a:r>
              <a:rPr lang="de-DE" sz="1200" dirty="0" err="1" smtClean="0"/>
              <a:t>media</a:t>
            </a:r>
            <a:r>
              <a:rPr lang="de-DE" sz="1200" dirty="0" smtClean="0"/>
              <a:t> </a:t>
            </a:r>
            <a:r>
              <a:rPr lang="de-DE" sz="1200" dirty="0" err="1" smtClean="0"/>
              <a:t>channel</a:t>
            </a:r>
            <a:endParaRPr lang="de-DE" sz="1200" dirty="0"/>
          </a:p>
          <a:p>
            <a:pPr marL="0" indent="0">
              <a:buNone/>
            </a:pPr>
            <a:r>
              <a:rPr lang="de-DE" sz="1200" dirty="0" smtClean="0"/>
              <a:t>HQ </a:t>
            </a:r>
            <a:r>
              <a:rPr lang="de-DE" sz="1200" dirty="0" err="1" smtClean="0"/>
              <a:t>Footer</a:t>
            </a:r>
            <a:r>
              <a:rPr lang="de-DE" sz="1200" dirty="0" smtClean="0"/>
              <a:t> </a:t>
            </a:r>
            <a:r>
              <a:rPr lang="de-DE" sz="1200" dirty="0" err="1"/>
              <a:t>has</a:t>
            </a:r>
            <a:r>
              <a:rPr lang="de-DE" sz="1200" dirty="0"/>
              <a:t> </a:t>
            </a:r>
            <a:r>
              <a:rPr lang="de-DE" sz="1200" dirty="0" err="1"/>
              <a:t>to</a:t>
            </a:r>
            <a:r>
              <a:rPr lang="de-DE" sz="1200" dirty="0"/>
              <a:t> </a:t>
            </a:r>
            <a:r>
              <a:rPr lang="de-DE" sz="1200" dirty="0" err="1"/>
              <a:t>be</a:t>
            </a:r>
            <a:r>
              <a:rPr lang="de-DE" sz="1200" dirty="0"/>
              <a:t> </a:t>
            </a:r>
            <a:r>
              <a:rPr lang="de-DE" sz="1200" dirty="0" err="1"/>
              <a:t>maintained</a:t>
            </a:r>
            <a:r>
              <a:rPr lang="de-DE" sz="1200" dirty="0"/>
              <a:t> </a:t>
            </a:r>
            <a:r>
              <a:rPr lang="de-DE" sz="1200" dirty="0" err="1"/>
              <a:t>as</a:t>
            </a:r>
            <a:r>
              <a:rPr lang="de-DE" sz="1200" dirty="0"/>
              <a:t> a fix </a:t>
            </a:r>
            <a:r>
              <a:rPr lang="de-DE" sz="1200" dirty="0" err="1" smtClean="0"/>
              <a:t>module</a:t>
            </a:r>
            <a:r>
              <a:rPr lang="de-DE" sz="1200" dirty="0" smtClean="0"/>
              <a:t>:</a:t>
            </a:r>
            <a:endParaRPr lang="de-DE" sz="1200" dirty="0"/>
          </a:p>
          <a:p>
            <a:r>
              <a:rPr lang="en-US" sz="1200" dirty="0" smtClean="0"/>
              <a:t>Highest </a:t>
            </a:r>
            <a:r>
              <a:rPr lang="en-US" sz="1200" dirty="0"/>
              <a:t>degree of standardization </a:t>
            </a:r>
          </a:p>
          <a:p>
            <a:r>
              <a:rPr lang="en-US" sz="1200" dirty="0"/>
              <a:t>Less maintenance required for multi-country use</a:t>
            </a:r>
          </a:p>
          <a:p>
            <a:r>
              <a:rPr lang="en-US" sz="1200" dirty="0"/>
              <a:t>Legal conformity</a:t>
            </a:r>
          </a:p>
          <a:p>
            <a:r>
              <a:rPr lang="en-US" sz="1200" dirty="0"/>
              <a:t>HQ must be informed about content</a:t>
            </a:r>
          </a:p>
          <a:p>
            <a:r>
              <a:rPr lang="en-US" sz="1200" dirty="0"/>
              <a:t>Contact Link leads to the </a:t>
            </a:r>
            <a:r>
              <a:rPr lang="en-US" sz="1200" dirty="0" smtClean="0"/>
              <a:t>country</a:t>
            </a:r>
            <a:endParaRPr lang="de-DE" sz="1200" dirty="0"/>
          </a:p>
        </p:txBody>
      </p:sp>
    </p:spTree>
    <p:extLst>
      <p:ext uri="{BB962C8B-B14F-4D97-AF65-F5344CB8AC3E}">
        <p14:creationId xmlns:p14="http://schemas.microsoft.com/office/powerpoint/2010/main" val="4213025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liennummernplatzhalter 6"/>
          <p:cNvSpPr>
            <a:spLocks noGrp="1"/>
          </p:cNvSpPr>
          <p:nvPr>
            <p:ph type="sldNum" sz="quarter" idx="4294967295"/>
          </p:nvPr>
        </p:nvSpPr>
        <p:spPr>
          <a:xfrm>
            <a:off x="6588125" y="4762500"/>
            <a:ext cx="2057400" cy="14605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de-DE" smtClean="0"/>
              <a:t>Seite </a:t>
            </a:r>
            <a:fld id="{E5BFBEEE-CAF3-3641-9FD1-32DBCBA69B0E}" type="slidenum">
              <a:rPr smtClean="0"/>
              <a:pPr>
                <a:defRPr/>
              </a:pPr>
              <a:t>13</a:t>
            </a:fld>
            <a:endParaRPr/>
          </a:p>
        </p:txBody>
      </p:sp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Banner</a:t>
            </a:r>
            <a:endParaRPr lang="de-DE" dirty="0"/>
          </a:p>
        </p:txBody>
      </p:sp>
      <p:sp>
        <p:nvSpPr>
          <p:cNvPr id="9" name="Shape 929"/>
          <p:cNvSpPr/>
          <p:nvPr/>
        </p:nvSpPr>
        <p:spPr>
          <a:xfrm>
            <a:off x="3733800" y="0"/>
            <a:ext cx="3542470" cy="5156835"/>
          </a:xfrm>
          <a:prstGeom prst="rect">
            <a:avLst/>
          </a:prstGeom>
          <a:solidFill>
            <a:srgbClr val="EDEDED"/>
          </a:solidFill>
          <a:ln w="12700">
            <a:miter lim="400000"/>
          </a:ln>
          <a:effectLst>
            <a:outerShdw blurRad="368300" dir="5400000" rotWithShape="0">
              <a:schemeClr val="accent2">
                <a:hueOff val="-12976287"/>
                <a:satOff val="-18014"/>
                <a:lumOff val="-85348"/>
                <a:alpha val="14723"/>
              </a:schemeClr>
            </a:outerShdw>
          </a:effectLst>
        </p:spPr>
        <p:txBody>
          <a:bodyPr lIns="50800" tIns="50800" rIns="50800" bIns="50800" anchor="ctr"/>
          <a:lstStyle/>
          <a:p>
            <a:pPr>
              <a:defRPr sz="3000">
                <a:solidFill>
                  <a:schemeClr val="accent3">
                    <a:hueOff val="-3163402"/>
                    <a:satOff val="88592"/>
                    <a:lumOff val="23412"/>
                  </a:schemeClr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 rotWithShape="1">
          <a:blip r:embed="rId3"/>
          <a:srcRect b="1937"/>
          <a:stretch/>
        </p:blipFill>
        <p:spPr>
          <a:xfrm>
            <a:off x="4114799" y="2171546"/>
            <a:ext cx="2743201" cy="628804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14799" y="3740691"/>
            <a:ext cx="2749827" cy="643293"/>
          </a:xfrm>
          <a:prstGeom prst="rect">
            <a:avLst/>
          </a:prstGeom>
        </p:spPr>
      </p:pic>
      <p:pic>
        <p:nvPicPr>
          <p:cNvPr id="14" name="Grafik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14799" y="1390928"/>
            <a:ext cx="2743201" cy="647422"/>
          </a:xfrm>
          <a:prstGeom prst="rect">
            <a:avLst/>
          </a:prstGeom>
        </p:spPr>
      </p:pic>
      <p:pic>
        <p:nvPicPr>
          <p:cNvPr id="17" name="Grafik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14799" y="2956062"/>
            <a:ext cx="2743201" cy="640748"/>
          </a:xfrm>
          <a:prstGeom prst="rect">
            <a:avLst/>
          </a:prstGeom>
        </p:spPr>
      </p:pic>
      <p:sp>
        <p:nvSpPr>
          <p:cNvPr id="13" name="Textplatzhalter 1"/>
          <p:cNvSpPr txBox="1">
            <a:spLocks/>
          </p:cNvSpPr>
          <p:nvPr/>
        </p:nvSpPr>
        <p:spPr>
          <a:xfrm>
            <a:off x="1143000" y="1123950"/>
            <a:ext cx="2529841" cy="34893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C00000"/>
              </a:buClr>
              <a:buFont typeface="CorpoS" pitchFamily="2" charset="0"/>
              <a:buChar char="▸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 smtClean="0"/>
              <a:t>Position: It should always be placed directly above the Footer</a:t>
            </a:r>
          </a:p>
          <a:p>
            <a:r>
              <a:rPr lang="en-US" sz="1200" dirty="0" smtClean="0"/>
              <a:t>Otherwise use this checkbox so a margin is added</a:t>
            </a:r>
          </a:p>
          <a:p>
            <a:endParaRPr lang="en-US" sz="1200" dirty="0" smtClean="0"/>
          </a:p>
          <a:p>
            <a:pPr marL="0" indent="0">
              <a:buNone/>
            </a:pPr>
            <a:endParaRPr lang="en-US" sz="1200" dirty="0" smtClean="0"/>
          </a:p>
          <a:p>
            <a:r>
              <a:rPr lang="en-US" sz="1200" dirty="0" smtClean="0"/>
              <a:t>A mailing should only contain either one of them but not both</a:t>
            </a:r>
          </a:p>
          <a:p>
            <a:pPr marL="0" indent="0">
              <a:buNone/>
            </a:pPr>
            <a:endParaRPr lang="en-US" sz="1200" b="1" dirty="0" smtClean="0"/>
          </a:p>
          <a:p>
            <a:pPr marL="0" indent="0">
              <a:buNone/>
            </a:pPr>
            <a:endParaRPr lang="en-US" sz="1200" b="1" dirty="0" smtClean="0"/>
          </a:p>
          <a:p>
            <a:r>
              <a:rPr lang="en-US" sz="1200" b="1" dirty="0" smtClean="0"/>
              <a:t>Headline </a:t>
            </a:r>
            <a:r>
              <a:rPr lang="en-US" sz="1200" dirty="0" smtClean="0"/>
              <a:t>max 30 characters</a:t>
            </a:r>
          </a:p>
          <a:p>
            <a:r>
              <a:rPr lang="en-US" sz="1200" b="1" dirty="0" smtClean="0"/>
              <a:t>Copy </a:t>
            </a:r>
            <a:r>
              <a:rPr lang="en-US" sz="1200" dirty="0" smtClean="0"/>
              <a:t>max 70 characters</a:t>
            </a:r>
          </a:p>
          <a:p>
            <a:r>
              <a:rPr lang="en-US" sz="1200" b="1" dirty="0" smtClean="0"/>
              <a:t>Icons</a:t>
            </a:r>
            <a:r>
              <a:rPr lang="en-US" sz="1200" dirty="0" smtClean="0"/>
              <a:t> 140px wide </a:t>
            </a:r>
            <a:br>
              <a:rPr lang="en-US" sz="1200" dirty="0" smtClean="0"/>
            </a:br>
            <a:r>
              <a:rPr lang="en-US" sz="1200" dirty="0" smtClean="0"/>
              <a:t>           (on 170x170px image)</a:t>
            </a: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47615" y="2047456"/>
            <a:ext cx="2133785" cy="449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078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liennummernplatzhalter 6"/>
          <p:cNvSpPr>
            <a:spLocks noGrp="1"/>
          </p:cNvSpPr>
          <p:nvPr>
            <p:ph type="sldNum" sz="quarter" idx="4294967295"/>
          </p:nvPr>
        </p:nvSpPr>
        <p:spPr>
          <a:xfrm>
            <a:off x="6588125" y="4762500"/>
            <a:ext cx="2057400" cy="14605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de-DE" smtClean="0"/>
              <a:t>Seite </a:t>
            </a:r>
            <a:fld id="{E5BFBEEE-CAF3-3641-9FD1-32DBCBA69B0E}" type="slidenum">
              <a:rPr smtClean="0"/>
              <a:pPr>
                <a:defRPr/>
              </a:pPr>
              <a:t>14</a:t>
            </a:fld>
            <a:endParaRPr/>
          </a:p>
        </p:txBody>
      </p:sp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Promotion</a:t>
            </a:r>
            <a:endParaRPr lang="de-DE" dirty="0"/>
          </a:p>
        </p:txBody>
      </p:sp>
      <p:sp>
        <p:nvSpPr>
          <p:cNvPr id="9" name="Shape 929"/>
          <p:cNvSpPr/>
          <p:nvPr/>
        </p:nvSpPr>
        <p:spPr>
          <a:xfrm>
            <a:off x="3733800" y="0"/>
            <a:ext cx="3542470" cy="5156835"/>
          </a:xfrm>
          <a:prstGeom prst="rect">
            <a:avLst/>
          </a:prstGeom>
          <a:solidFill>
            <a:srgbClr val="EDEDED"/>
          </a:solidFill>
          <a:ln w="12700">
            <a:miter lim="400000"/>
          </a:ln>
          <a:effectLst>
            <a:outerShdw blurRad="368300" dir="5400000" rotWithShape="0">
              <a:schemeClr val="accent2">
                <a:hueOff val="-12976287"/>
                <a:satOff val="-18014"/>
                <a:lumOff val="-85348"/>
                <a:alpha val="14723"/>
              </a:schemeClr>
            </a:outerShdw>
          </a:effectLst>
        </p:spPr>
        <p:txBody>
          <a:bodyPr lIns="50800" tIns="50800" rIns="50800" bIns="50800" anchor="ctr"/>
          <a:lstStyle/>
          <a:p>
            <a:pPr>
              <a:defRPr sz="3000">
                <a:solidFill>
                  <a:schemeClr val="accent3">
                    <a:hueOff val="-3163402"/>
                    <a:satOff val="88592"/>
                    <a:lumOff val="23412"/>
                  </a:schemeClr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0157" y="779214"/>
            <a:ext cx="2744470" cy="1095789"/>
          </a:xfrm>
          <a:prstGeom prst="rect">
            <a:avLst/>
          </a:prstGeom>
        </p:spPr>
      </p:pic>
      <p:pic>
        <p:nvPicPr>
          <p:cNvPr id="13" name="Grafik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27585" y="3160544"/>
            <a:ext cx="2731159" cy="1091800"/>
          </a:xfrm>
          <a:prstGeom prst="rect">
            <a:avLst/>
          </a:prstGeom>
        </p:spPr>
      </p:pic>
      <p:pic>
        <p:nvPicPr>
          <p:cNvPr id="15" name="Grafik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27585" y="1971873"/>
            <a:ext cx="2731159" cy="1091800"/>
          </a:xfrm>
          <a:prstGeom prst="rect">
            <a:avLst/>
          </a:prstGeom>
        </p:spPr>
      </p:pic>
      <p:sp>
        <p:nvSpPr>
          <p:cNvPr id="10" name="Textplatzhalter 1"/>
          <p:cNvSpPr txBox="1">
            <a:spLocks/>
          </p:cNvSpPr>
          <p:nvPr/>
        </p:nvSpPr>
        <p:spPr>
          <a:xfrm>
            <a:off x="1143000" y="1123950"/>
            <a:ext cx="2529841" cy="34893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C00000"/>
              </a:buClr>
              <a:buFont typeface="CorpoS" pitchFamily="2" charset="0"/>
              <a:buChar char="▸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1" dirty="0" smtClean="0"/>
              <a:t>Headline </a:t>
            </a:r>
            <a:r>
              <a:rPr lang="en-US" sz="1200" dirty="0" smtClean="0"/>
              <a:t>max 30 characters</a:t>
            </a:r>
          </a:p>
          <a:p>
            <a:r>
              <a:rPr lang="en-US" sz="1200" b="1" dirty="0" smtClean="0"/>
              <a:t>Copy </a:t>
            </a:r>
            <a:r>
              <a:rPr lang="en-US" sz="1200" dirty="0" smtClean="0"/>
              <a:t>max 200 characters</a:t>
            </a:r>
          </a:p>
        </p:txBody>
      </p:sp>
    </p:spTree>
    <p:extLst>
      <p:ext uri="{BB962C8B-B14F-4D97-AF65-F5344CB8AC3E}">
        <p14:creationId xmlns:p14="http://schemas.microsoft.com/office/powerpoint/2010/main" val="4116857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FOTOS APP 2.0</a:t>
            </a:r>
            <a:endParaRPr lang="de-DE" dirty="0"/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Standard </a:t>
            </a:r>
            <a:r>
              <a:rPr lang="de-DE" dirty="0" err="1" smtClean="0"/>
              <a:t>Theaser</a:t>
            </a:r>
            <a:endParaRPr lang="de-DE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 rotWithShape="1">
          <a:blip r:embed="rId3"/>
          <a:srcRect t="5886"/>
          <a:stretch/>
        </p:blipFill>
        <p:spPr>
          <a:xfrm>
            <a:off x="3276600" y="1276930"/>
            <a:ext cx="4465707" cy="1463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78425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liennummernplatzhalter 6"/>
          <p:cNvSpPr>
            <a:spLocks noGrp="1"/>
          </p:cNvSpPr>
          <p:nvPr>
            <p:ph type="sldNum" sz="quarter" idx="4294967295"/>
          </p:nvPr>
        </p:nvSpPr>
        <p:spPr>
          <a:xfrm>
            <a:off x="6588125" y="4762500"/>
            <a:ext cx="2057400" cy="14605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de-DE" smtClean="0"/>
              <a:t>Seite </a:t>
            </a:r>
            <a:fld id="{E5BFBEEE-CAF3-3641-9FD1-32DBCBA69B0E}" type="slidenum">
              <a:rPr smtClean="0"/>
              <a:pPr>
                <a:defRPr/>
              </a:pPr>
              <a:t>16</a:t>
            </a:fld>
            <a:endParaRPr/>
          </a:p>
        </p:txBody>
      </p:sp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Content Modules </a:t>
            </a:r>
            <a:endParaRPr lang="de-DE" dirty="0"/>
          </a:p>
        </p:txBody>
      </p:sp>
      <p:sp>
        <p:nvSpPr>
          <p:cNvPr id="9" name="Shape 929"/>
          <p:cNvSpPr/>
          <p:nvPr/>
        </p:nvSpPr>
        <p:spPr>
          <a:xfrm>
            <a:off x="3733800" y="0"/>
            <a:ext cx="3542470" cy="5156835"/>
          </a:xfrm>
          <a:prstGeom prst="rect">
            <a:avLst/>
          </a:prstGeom>
          <a:solidFill>
            <a:srgbClr val="EDEDED"/>
          </a:solidFill>
          <a:ln w="12700">
            <a:miter lim="400000"/>
          </a:ln>
          <a:effectLst>
            <a:outerShdw blurRad="368300" dir="5400000" rotWithShape="0">
              <a:schemeClr val="accent2">
                <a:hueOff val="-12976287"/>
                <a:satOff val="-18014"/>
                <a:lumOff val="-85348"/>
                <a:alpha val="14723"/>
              </a:schemeClr>
            </a:outerShdw>
          </a:effectLst>
        </p:spPr>
        <p:txBody>
          <a:bodyPr lIns="50800" tIns="50800" rIns="50800" bIns="50800" anchor="ctr"/>
          <a:lstStyle/>
          <a:p>
            <a:pPr>
              <a:defRPr sz="3000">
                <a:solidFill>
                  <a:schemeClr val="accent3">
                    <a:hueOff val="-3163402"/>
                    <a:satOff val="88592"/>
                    <a:lumOff val="23412"/>
                  </a:schemeClr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78" t="2284" r="20280" b="87077"/>
          <a:stretch/>
        </p:blipFill>
        <p:spPr>
          <a:xfrm>
            <a:off x="4334927" y="465992"/>
            <a:ext cx="2141233" cy="2267831"/>
          </a:xfrm>
          <a:prstGeom prst="rect">
            <a:avLst/>
          </a:prstGeom>
        </p:spPr>
      </p:pic>
      <p:pic>
        <p:nvPicPr>
          <p:cNvPr id="19" name="Grafik 1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58" t="20140" r="18685" b="70077"/>
          <a:stretch/>
        </p:blipFill>
        <p:spPr>
          <a:xfrm>
            <a:off x="4334927" y="2698774"/>
            <a:ext cx="2251039" cy="2134370"/>
          </a:xfrm>
          <a:prstGeom prst="rect">
            <a:avLst/>
          </a:prstGeom>
        </p:spPr>
      </p:pic>
      <p:sp>
        <p:nvSpPr>
          <p:cNvPr id="10" name="Textplatzhalter 1"/>
          <p:cNvSpPr txBox="1">
            <a:spLocks/>
          </p:cNvSpPr>
          <p:nvPr/>
        </p:nvSpPr>
        <p:spPr>
          <a:xfrm>
            <a:off x="1143000" y="1123950"/>
            <a:ext cx="2529841" cy="34893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C00000"/>
              </a:buClr>
              <a:buFont typeface="CorpoS" pitchFamily="2" charset="0"/>
              <a:buChar char="▸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1" dirty="0" smtClean="0"/>
              <a:t>Intro Module </a:t>
            </a:r>
            <a:endParaRPr lang="en-US" sz="1200" dirty="0" smtClean="0"/>
          </a:p>
          <a:p>
            <a:pPr lvl="1"/>
            <a:r>
              <a:rPr lang="en-US" sz="1200" dirty="0" smtClean="0"/>
              <a:t>Is placed directly beneath the header</a:t>
            </a:r>
          </a:p>
          <a:p>
            <a:pPr lvl="1"/>
            <a:r>
              <a:rPr lang="en-US" sz="1200" dirty="0" smtClean="0"/>
              <a:t>Is the main module of the mailing</a:t>
            </a:r>
          </a:p>
          <a:p>
            <a:pPr lvl="1"/>
            <a:r>
              <a:rPr lang="en-US" sz="1200" dirty="0" smtClean="0"/>
              <a:t>Maximum Characters</a:t>
            </a:r>
          </a:p>
          <a:p>
            <a:pPr lvl="2"/>
            <a:r>
              <a:rPr lang="en-US" sz="800" dirty="0" smtClean="0"/>
              <a:t>HL: 32</a:t>
            </a:r>
          </a:p>
          <a:p>
            <a:pPr lvl="2"/>
            <a:r>
              <a:rPr lang="en-US" sz="800" dirty="0" smtClean="0"/>
              <a:t>Subline: 46</a:t>
            </a:r>
          </a:p>
          <a:p>
            <a:pPr lvl="2"/>
            <a:r>
              <a:rPr lang="en-US" sz="800" dirty="0" smtClean="0"/>
              <a:t>Button: 25</a:t>
            </a:r>
            <a:endParaRPr lang="en-US" sz="800" dirty="0"/>
          </a:p>
          <a:p>
            <a:pPr lvl="1"/>
            <a:endParaRPr lang="en-US" sz="1200" dirty="0" smtClean="0"/>
          </a:p>
          <a:p>
            <a:r>
              <a:rPr lang="en-US" sz="1200" b="1" dirty="0" smtClean="0"/>
              <a:t>Content Image large </a:t>
            </a:r>
            <a:endParaRPr lang="en-US" sz="1200" dirty="0"/>
          </a:p>
          <a:p>
            <a:pPr lvl="1"/>
            <a:r>
              <a:rPr lang="en-US" sz="1200" dirty="0"/>
              <a:t>Maximum Characters</a:t>
            </a:r>
          </a:p>
          <a:p>
            <a:pPr lvl="2"/>
            <a:r>
              <a:rPr lang="en-US" sz="800" dirty="0"/>
              <a:t>HL: </a:t>
            </a:r>
            <a:r>
              <a:rPr lang="en-US" sz="800" dirty="0" smtClean="0"/>
              <a:t>50</a:t>
            </a:r>
            <a:endParaRPr lang="en-US" sz="800" dirty="0"/>
          </a:p>
          <a:p>
            <a:pPr lvl="2"/>
            <a:r>
              <a:rPr lang="en-US" sz="800" dirty="0" smtClean="0"/>
              <a:t>Button: 25</a:t>
            </a:r>
            <a:endParaRPr lang="en-US" sz="800" dirty="0"/>
          </a:p>
          <a:p>
            <a:pPr lvl="1"/>
            <a:endParaRPr lang="en-US" sz="1200" dirty="0"/>
          </a:p>
          <a:p>
            <a:pPr marL="457200" lvl="1" indent="0">
              <a:buNone/>
            </a:pPr>
            <a:endParaRPr lang="en-US" sz="1200" dirty="0"/>
          </a:p>
          <a:p>
            <a:pPr marL="457200" lvl="1" indent="0">
              <a:buNone/>
            </a:pPr>
            <a:endParaRPr lang="en-US" sz="1200" dirty="0"/>
          </a:p>
          <a:p>
            <a:pPr marL="457200" lvl="1" indent="0">
              <a:buNone/>
            </a:pPr>
            <a:endParaRPr lang="en-US" sz="1200" dirty="0"/>
          </a:p>
          <a:p>
            <a:pPr marL="457200" lvl="1" indent="0">
              <a:buNone/>
            </a:pPr>
            <a:endParaRPr lang="en-US" sz="1200" dirty="0" smtClean="0"/>
          </a:p>
        </p:txBody>
      </p:sp>
    </p:spTree>
    <p:extLst>
      <p:ext uri="{BB962C8B-B14F-4D97-AF65-F5344CB8AC3E}">
        <p14:creationId xmlns:p14="http://schemas.microsoft.com/office/powerpoint/2010/main" val="2207667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liennummernplatzhalter 6"/>
          <p:cNvSpPr>
            <a:spLocks noGrp="1"/>
          </p:cNvSpPr>
          <p:nvPr>
            <p:ph type="sldNum" sz="quarter" idx="4294967295"/>
          </p:nvPr>
        </p:nvSpPr>
        <p:spPr>
          <a:xfrm>
            <a:off x="6588125" y="4762500"/>
            <a:ext cx="2057400" cy="14605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de-DE" smtClean="0"/>
              <a:t>Seite </a:t>
            </a:r>
            <a:fld id="{E5BFBEEE-CAF3-3641-9FD1-32DBCBA69B0E}" type="slidenum">
              <a:rPr smtClean="0"/>
              <a:pPr>
                <a:defRPr/>
              </a:pPr>
              <a:t>17</a:t>
            </a:fld>
            <a:endParaRPr/>
          </a:p>
        </p:txBody>
      </p:sp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Content Modules </a:t>
            </a:r>
            <a:endParaRPr lang="de-DE" dirty="0"/>
          </a:p>
        </p:txBody>
      </p:sp>
      <p:sp>
        <p:nvSpPr>
          <p:cNvPr id="9" name="Shape 929"/>
          <p:cNvSpPr/>
          <p:nvPr/>
        </p:nvSpPr>
        <p:spPr>
          <a:xfrm>
            <a:off x="3733800" y="0"/>
            <a:ext cx="3542470" cy="5156835"/>
          </a:xfrm>
          <a:prstGeom prst="rect">
            <a:avLst/>
          </a:prstGeom>
          <a:solidFill>
            <a:srgbClr val="EDEDED"/>
          </a:solidFill>
          <a:ln w="12700">
            <a:miter lim="400000"/>
          </a:ln>
          <a:effectLst>
            <a:outerShdw blurRad="368300" dir="5400000" rotWithShape="0">
              <a:schemeClr val="accent2">
                <a:hueOff val="-12976287"/>
                <a:satOff val="-18014"/>
                <a:lumOff val="-85348"/>
                <a:alpha val="14723"/>
              </a:schemeClr>
            </a:outerShdw>
          </a:effectLst>
        </p:spPr>
        <p:txBody>
          <a:bodyPr lIns="50800" tIns="50800" rIns="50800" bIns="50800" anchor="ctr"/>
          <a:lstStyle/>
          <a:p>
            <a:pPr>
              <a:defRPr sz="3000">
                <a:solidFill>
                  <a:schemeClr val="accent3">
                    <a:hueOff val="-3163402"/>
                    <a:satOff val="88592"/>
                    <a:lumOff val="23412"/>
                  </a:schemeClr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17" name="Grafik 1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17" t="38679" r="18027" b="53582"/>
          <a:stretch/>
        </p:blipFill>
        <p:spPr>
          <a:xfrm>
            <a:off x="3991754" y="2705418"/>
            <a:ext cx="3048000" cy="2209800"/>
          </a:xfrm>
          <a:prstGeom prst="rect">
            <a:avLst/>
          </a:prstGeom>
        </p:spPr>
      </p:pic>
      <p:pic>
        <p:nvPicPr>
          <p:cNvPr id="12" name="Grafik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2806" y="766098"/>
            <a:ext cx="2825895" cy="1711038"/>
          </a:xfrm>
          <a:prstGeom prst="rect">
            <a:avLst/>
          </a:prstGeom>
        </p:spPr>
      </p:pic>
      <p:sp>
        <p:nvSpPr>
          <p:cNvPr id="10" name="Textplatzhalter 1"/>
          <p:cNvSpPr txBox="1">
            <a:spLocks/>
          </p:cNvSpPr>
          <p:nvPr/>
        </p:nvSpPr>
        <p:spPr>
          <a:xfrm>
            <a:off x="1143000" y="1123950"/>
            <a:ext cx="2529841" cy="34893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C00000"/>
              </a:buClr>
              <a:buFont typeface="CorpoS" pitchFamily="2" charset="0"/>
              <a:buChar char="▸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+mj-lt"/>
              <a:buAutoNum type="arabicPeriod"/>
            </a:pPr>
            <a:r>
              <a:rPr lang="en-US" sz="1200" b="1" dirty="0" smtClean="0"/>
              <a:t>Teaser large </a:t>
            </a:r>
            <a:endParaRPr lang="en-US" sz="1200" dirty="0" smtClean="0"/>
          </a:p>
          <a:p>
            <a:pPr marL="457200" lvl="1" indent="0">
              <a:buNone/>
            </a:pPr>
            <a:r>
              <a:rPr lang="en-US" sz="1200" dirty="0" smtClean="0"/>
              <a:t>- It has a Subline above the image</a:t>
            </a:r>
          </a:p>
          <a:p>
            <a:pPr marL="457200" lvl="1" indent="0">
              <a:buNone/>
            </a:pPr>
            <a:r>
              <a:rPr lang="en-US" sz="1200" dirty="0" smtClean="0"/>
              <a:t>- Reduced CTA</a:t>
            </a:r>
          </a:p>
          <a:p>
            <a:pPr marL="457200" lvl="1" indent="0">
              <a:buNone/>
            </a:pPr>
            <a:r>
              <a:rPr lang="en-US" sz="1200" dirty="0" smtClean="0"/>
              <a:t>- Maximum </a:t>
            </a:r>
            <a:r>
              <a:rPr lang="en-US" sz="1200" dirty="0"/>
              <a:t>Characters</a:t>
            </a:r>
          </a:p>
          <a:p>
            <a:pPr lvl="2"/>
            <a:r>
              <a:rPr lang="en-US" sz="800" dirty="0"/>
              <a:t>HL: </a:t>
            </a:r>
            <a:r>
              <a:rPr lang="en-US" sz="800" dirty="0" smtClean="0"/>
              <a:t>50</a:t>
            </a:r>
          </a:p>
          <a:p>
            <a:pPr lvl="2"/>
            <a:r>
              <a:rPr lang="en-US" sz="800" dirty="0" smtClean="0"/>
              <a:t>Subline: 30</a:t>
            </a:r>
          </a:p>
          <a:p>
            <a:pPr lvl="2"/>
            <a:r>
              <a:rPr lang="en-US" sz="800" dirty="0" smtClean="0"/>
              <a:t>Button: 25</a:t>
            </a:r>
            <a:endParaRPr lang="en-US" sz="800" dirty="0"/>
          </a:p>
          <a:p>
            <a:pPr marL="457200" lvl="1" indent="0">
              <a:buNone/>
            </a:pPr>
            <a:endParaRPr lang="en-US" sz="1200" dirty="0" smtClean="0"/>
          </a:p>
          <a:p>
            <a:pPr>
              <a:buFont typeface="+mj-lt"/>
              <a:buAutoNum type="arabicPeriod"/>
            </a:pPr>
            <a:r>
              <a:rPr lang="en-US" sz="1200" b="1" dirty="0" smtClean="0"/>
              <a:t>Video module</a:t>
            </a:r>
          </a:p>
          <a:p>
            <a:pPr marL="457200" lvl="1" indent="0">
              <a:buNone/>
            </a:pPr>
            <a:r>
              <a:rPr lang="en-US" sz="1200" dirty="0" smtClean="0"/>
              <a:t>- Arrow is included</a:t>
            </a:r>
          </a:p>
          <a:p>
            <a:pPr marL="457200" lvl="1" indent="0">
              <a:buNone/>
            </a:pPr>
            <a:r>
              <a:rPr lang="en-US" sz="1200" dirty="0" smtClean="0"/>
              <a:t>- No separate CTA</a:t>
            </a:r>
          </a:p>
          <a:p>
            <a:pPr marL="457200" lvl="1" indent="0">
              <a:buNone/>
            </a:pPr>
            <a:r>
              <a:rPr lang="en-US" sz="1200" dirty="0" smtClean="0"/>
              <a:t>- Maximum </a:t>
            </a:r>
            <a:r>
              <a:rPr lang="en-US" sz="1200" dirty="0"/>
              <a:t>Characters</a:t>
            </a:r>
          </a:p>
          <a:p>
            <a:pPr lvl="2"/>
            <a:r>
              <a:rPr lang="en-US" sz="800" dirty="0"/>
              <a:t>HL: 50</a:t>
            </a:r>
          </a:p>
          <a:p>
            <a:pPr lvl="1">
              <a:buFontTx/>
              <a:buChar char="-"/>
            </a:pPr>
            <a:endParaRPr lang="en-US" sz="1200" dirty="0" smtClean="0"/>
          </a:p>
        </p:txBody>
      </p:sp>
    </p:spTree>
    <p:extLst>
      <p:ext uri="{BB962C8B-B14F-4D97-AF65-F5344CB8AC3E}">
        <p14:creationId xmlns:p14="http://schemas.microsoft.com/office/powerpoint/2010/main" val="4243895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liennummernplatzhalter 6"/>
          <p:cNvSpPr>
            <a:spLocks noGrp="1"/>
          </p:cNvSpPr>
          <p:nvPr>
            <p:ph type="sldNum" sz="quarter" idx="4294967295"/>
          </p:nvPr>
        </p:nvSpPr>
        <p:spPr>
          <a:xfrm>
            <a:off x="6588125" y="4762500"/>
            <a:ext cx="2057400" cy="14605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de-DE" smtClean="0"/>
              <a:t>Seite </a:t>
            </a:r>
            <a:fld id="{E5BFBEEE-CAF3-3641-9FD1-32DBCBA69B0E}" type="slidenum">
              <a:rPr smtClean="0"/>
              <a:pPr>
                <a:defRPr/>
              </a:pPr>
              <a:t>18</a:t>
            </a:fld>
            <a:endParaRPr/>
          </a:p>
        </p:txBody>
      </p:sp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Content Modules </a:t>
            </a:r>
            <a:endParaRPr lang="de-DE" dirty="0"/>
          </a:p>
        </p:txBody>
      </p:sp>
      <p:sp>
        <p:nvSpPr>
          <p:cNvPr id="9" name="Shape 929"/>
          <p:cNvSpPr/>
          <p:nvPr/>
        </p:nvSpPr>
        <p:spPr>
          <a:xfrm>
            <a:off x="3733800" y="0"/>
            <a:ext cx="3542470" cy="5156835"/>
          </a:xfrm>
          <a:prstGeom prst="rect">
            <a:avLst/>
          </a:prstGeom>
          <a:solidFill>
            <a:srgbClr val="EDEDED"/>
          </a:solidFill>
          <a:ln w="12700">
            <a:miter lim="400000"/>
          </a:ln>
          <a:effectLst>
            <a:outerShdw blurRad="368300" dir="5400000" rotWithShape="0">
              <a:schemeClr val="accent2">
                <a:hueOff val="-12976287"/>
                <a:satOff val="-18014"/>
                <a:lumOff val="-85348"/>
                <a:alpha val="14723"/>
              </a:schemeClr>
            </a:outerShdw>
          </a:effectLst>
        </p:spPr>
        <p:txBody>
          <a:bodyPr lIns="50800" tIns="50800" rIns="50800" bIns="50800" anchor="ctr"/>
          <a:lstStyle/>
          <a:p>
            <a:pPr>
              <a:defRPr sz="3000">
                <a:solidFill>
                  <a:schemeClr val="accent3">
                    <a:hueOff val="-3163402"/>
                    <a:satOff val="88592"/>
                    <a:lumOff val="23412"/>
                  </a:schemeClr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13" name="Grafik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16" t="46359" r="15583" b="41256"/>
          <a:stretch/>
        </p:blipFill>
        <p:spPr>
          <a:xfrm>
            <a:off x="4311444" y="2393219"/>
            <a:ext cx="2367700" cy="2616931"/>
          </a:xfrm>
          <a:prstGeom prst="rect">
            <a:avLst/>
          </a:prstGeom>
        </p:spPr>
      </p:pic>
      <p:pic>
        <p:nvPicPr>
          <p:cNvPr id="14" name="Grafik 1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26" t="13040" r="19026" b="79969"/>
          <a:stretch/>
        </p:blipFill>
        <p:spPr>
          <a:xfrm>
            <a:off x="4311444" y="74182"/>
            <a:ext cx="2284787" cy="1523191"/>
          </a:xfrm>
          <a:prstGeom prst="rect">
            <a:avLst/>
          </a:prstGeom>
        </p:spPr>
      </p:pic>
      <p:sp>
        <p:nvSpPr>
          <p:cNvPr id="10" name="Textplatzhalter 1"/>
          <p:cNvSpPr txBox="1">
            <a:spLocks/>
          </p:cNvSpPr>
          <p:nvPr/>
        </p:nvSpPr>
        <p:spPr>
          <a:xfrm>
            <a:off x="1143000" y="895350"/>
            <a:ext cx="2629811" cy="37846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C00000"/>
              </a:buClr>
              <a:buFont typeface="CorpoS" pitchFamily="2" charset="0"/>
              <a:buChar char="▸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+mj-lt"/>
              <a:buAutoNum type="arabicPeriod"/>
            </a:pPr>
            <a:r>
              <a:rPr lang="en-US" sz="1200" b="1" dirty="0" smtClean="0"/>
              <a:t>Separating Headline </a:t>
            </a:r>
            <a:br>
              <a:rPr lang="en-US" sz="1200" b="1" dirty="0" smtClean="0"/>
            </a:br>
            <a:r>
              <a:rPr lang="en-US" sz="1200" dirty="0" smtClean="0"/>
              <a:t>- HL 28 characters</a:t>
            </a:r>
          </a:p>
          <a:p>
            <a:pPr>
              <a:buFont typeface="+mj-lt"/>
              <a:buAutoNum type="arabicPeriod"/>
            </a:pPr>
            <a:endParaRPr lang="en-US" sz="1200" dirty="0" smtClean="0"/>
          </a:p>
          <a:p>
            <a:pPr>
              <a:buFont typeface="+mj-lt"/>
              <a:buAutoNum type="arabicPeriod"/>
            </a:pPr>
            <a:r>
              <a:rPr lang="en-US" sz="1200" b="1" dirty="0" smtClean="0"/>
              <a:t>Teaser Double</a:t>
            </a:r>
          </a:p>
          <a:p>
            <a:pPr lvl="1">
              <a:buFontTx/>
              <a:buChar char="-"/>
            </a:pPr>
            <a:r>
              <a:rPr lang="en-US" sz="1200" dirty="0" smtClean="0"/>
              <a:t>Grey Subline above</a:t>
            </a:r>
          </a:p>
          <a:p>
            <a:pPr>
              <a:buFont typeface="+mj-lt"/>
              <a:buAutoNum type="arabicPeriod"/>
            </a:pPr>
            <a:r>
              <a:rPr lang="en-US" sz="1200" b="1" dirty="0" smtClean="0"/>
              <a:t>Teaser </a:t>
            </a:r>
            <a:r>
              <a:rPr lang="en-US" sz="1200" b="1" dirty="0"/>
              <a:t>Small </a:t>
            </a:r>
            <a:endParaRPr lang="en-US" sz="1200" dirty="0">
              <a:solidFill>
                <a:srgbClr val="E3001A"/>
              </a:solidFill>
            </a:endParaRPr>
          </a:p>
          <a:p>
            <a:pPr lvl="1">
              <a:buFontTx/>
              <a:buChar char="-"/>
            </a:pPr>
            <a:r>
              <a:rPr lang="en-US" sz="1200" dirty="0" smtClean="0"/>
              <a:t>Grey </a:t>
            </a:r>
            <a:r>
              <a:rPr lang="en-US" sz="1200" dirty="0"/>
              <a:t>Subline </a:t>
            </a:r>
            <a:r>
              <a:rPr lang="en-US" sz="1200" dirty="0" smtClean="0"/>
              <a:t>above</a:t>
            </a:r>
          </a:p>
          <a:p>
            <a:pPr lvl="1">
              <a:buFontTx/>
              <a:buChar char="-"/>
            </a:pPr>
            <a:r>
              <a:rPr lang="en-US" sz="1200" dirty="0" smtClean="0"/>
              <a:t>Copy max 160 characters</a:t>
            </a:r>
          </a:p>
          <a:p>
            <a:pPr>
              <a:buFont typeface="+mj-lt"/>
              <a:buAutoNum type="arabicPeriod"/>
            </a:pPr>
            <a:r>
              <a:rPr lang="en-US" sz="1200" b="1" dirty="0" smtClean="0"/>
              <a:t>Image left</a:t>
            </a:r>
          </a:p>
          <a:p>
            <a:pPr>
              <a:buFont typeface="+mj-lt"/>
              <a:buAutoNum type="arabicPeriod"/>
            </a:pPr>
            <a:r>
              <a:rPr lang="en-US" sz="1200" b="1" dirty="0" smtClean="0"/>
              <a:t>Image right</a:t>
            </a:r>
          </a:p>
          <a:p>
            <a:pPr>
              <a:buFont typeface="+mj-lt"/>
              <a:buAutoNum type="arabicPeriod"/>
            </a:pPr>
            <a:r>
              <a:rPr lang="en-US" sz="1200" b="1" dirty="0" smtClean="0"/>
              <a:t>Teaser HL Double</a:t>
            </a:r>
          </a:p>
          <a:p>
            <a:pPr marL="457200" lvl="1" indent="0">
              <a:buNone/>
            </a:pPr>
            <a:r>
              <a:rPr lang="en-US" sz="1200" dirty="0" smtClean="0"/>
              <a:t>- Headline is the link</a:t>
            </a:r>
          </a:p>
          <a:p>
            <a:pPr marL="457200" lvl="1" indent="0">
              <a:buNone/>
            </a:pPr>
            <a:r>
              <a:rPr lang="en-US" sz="1200" dirty="0" smtClean="0"/>
              <a:t>- For less text promotions</a:t>
            </a:r>
          </a:p>
          <a:p>
            <a:pPr marL="457200" lvl="1" indent="0">
              <a:buNone/>
            </a:pPr>
            <a:endParaRPr lang="en-US" sz="1200" dirty="0"/>
          </a:p>
          <a:p>
            <a:pPr marL="0" indent="0">
              <a:buNone/>
            </a:pPr>
            <a:r>
              <a:rPr lang="en-US" sz="1000" b="1" dirty="0" smtClean="0"/>
              <a:t>Characters valid for all</a:t>
            </a:r>
            <a:r>
              <a:rPr lang="en-US" sz="1000" b="1" dirty="0"/>
              <a:t/>
            </a:r>
            <a:br>
              <a:rPr lang="en-US" sz="1000" b="1" dirty="0"/>
            </a:br>
            <a:r>
              <a:rPr lang="en-US" sz="1200" dirty="0" smtClean="0"/>
              <a:t>HL </a:t>
            </a:r>
            <a:r>
              <a:rPr lang="en-US" sz="1200" dirty="0"/>
              <a:t>50 / SL 30 / Button </a:t>
            </a:r>
            <a:r>
              <a:rPr lang="en-US" sz="1200" dirty="0" smtClean="0"/>
              <a:t>25</a:t>
            </a:r>
            <a:endParaRPr lang="en-US" sz="1200" dirty="0"/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81872" y="1657350"/>
            <a:ext cx="1943930" cy="722920"/>
          </a:xfrm>
          <a:prstGeom prst="rect">
            <a:avLst/>
          </a:prstGeom>
        </p:spPr>
      </p:pic>
      <p:cxnSp>
        <p:nvCxnSpPr>
          <p:cNvPr id="11" name="Gerader Verbinder 10">
            <a:extLst>
              <a:ext uri="{FF2B5EF4-FFF2-40B4-BE49-F238E27FC236}">
                <a16:creationId xmlns:a16="http://schemas.microsoft.com/office/drawing/2014/main" xmlns="" id="{3B008B82-94E1-40E4-9C4B-44C2BBEB1040}"/>
              </a:ext>
            </a:extLst>
          </p:cNvPr>
          <p:cNvCxnSpPr>
            <a:cxnSpLocks/>
          </p:cNvCxnSpPr>
          <p:nvPr/>
        </p:nvCxnSpPr>
        <p:spPr>
          <a:xfrm>
            <a:off x="4481872" y="2426050"/>
            <a:ext cx="2743200" cy="0"/>
          </a:xfrm>
          <a:prstGeom prst="line">
            <a:avLst/>
          </a:prstGeom>
          <a:ln w="12700">
            <a:solidFill>
              <a:schemeClr val="bg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r Verbinder 11">
            <a:extLst>
              <a:ext uri="{FF2B5EF4-FFF2-40B4-BE49-F238E27FC236}">
                <a16:creationId xmlns:a16="http://schemas.microsoft.com/office/drawing/2014/main" xmlns="" id="{3B008B82-94E1-40E4-9C4B-44C2BBEB1040}"/>
              </a:ext>
            </a:extLst>
          </p:cNvPr>
          <p:cNvCxnSpPr>
            <a:cxnSpLocks/>
          </p:cNvCxnSpPr>
          <p:nvPr/>
        </p:nvCxnSpPr>
        <p:spPr>
          <a:xfrm>
            <a:off x="4481872" y="4045490"/>
            <a:ext cx="2743200" cy="0"/>
          </a:xfrm>
          <a:prstGeom prst="line">
            <a:avLst/>
          </a:prstGeom>
          <a:ln w="12700">
            <a:solidFill>
              <a:schemeClr val="bg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>
            <a:extLst>
              <a:ext uri="{FF2B5EF4-FFF2-40B4-BE49-F238E27FC236}">
                <a16:creationId xmlns:a16="http://schemas.microsoft.com/office/drawing/2014/main" xmlns="" id="{3B008B82-94E1-40E4-9C4B-44C2BBEB1040}"/>
              </a:ext>
            </a:extLst>
          </p:cNvPr>
          <p:cNvCxnSpPr>
            <a:cxnSpLocks/>
          </p:cNvCxnSpPr>
          <p:nvPr/>
        </p:nvCxnSpPr>
        <p:spPr>
          <a:xfrm>
            <a:off x="4481872" y="220392"/>
            <a:ext cx="2743200" cy="0"/>
          </a:xfrm>
          <a:prstGeom prst="line">
            <a:avLst/>
          </a:prstGeom>
          <a:ln w="12700">
            <a:solidFill>
              <a:schemeClr val="bg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Ellipse 5"/>
          <p:cNvSpPr/>
          <p:nvPr/>
        </p:nvSpPr>
        <p:spPr>
          <a:xfrm>
            <a:off x="4026969" y="56361"/>
            <a:ext cx="164031" cy="164031"/>
          </a:xfrm>
          <a:prstGeom prst="ellipse">
            <a:avLst/>
          </a:prstGeom>
          <a:solidFill>
            <a:srgbClr val="E3001A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de-DE" sz="1000" b="1" dirty="0" smtClean="0">
                <a:solidFill>
                  <a:schemeClr val="bg1"/>
                </a:solidFill>
              </a:rPr>
              <a:t>1</a:t>
            </a:r>
            <a:endParaRPr lang="de-DE" sz="1000" b="1" dirty="0">
              <a:solidFill>
                <a:schemeClr val="bg1"/>
              </a:solidFill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4026968" y="242962"/>
            <a:ext cx="164031" cy="164031"/>
          </a:xfrm>
          <a:prstGeom prst="ellipse">
            <a:avLst/>
          </a:prstGeom>
          <a:solidFill>
            <a:srgbClr val="E3001A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de-DE" sz="1000" b="1" dirty="0" smtClean="0">
                <a:solidFill>
                  <a:schemeClr val="bg1"/>
                </a:solidFill>
              </a:rPr>
              <a:t>2</a:t>
            </a:r>
            <a:endParaRPr lang="de-DE" sz="1000" b="1" dirty="0">
              <a:solidFill>
                <a:schemeClr val="bg1"/>
              </a:solidFill>
            </a:endParaRPr>
          </a:p>
        </p:txBody>
      </p:sp>
      <p:sp>
        <p:nvSpPr>
          <p:cNvPr id="20" name="Ellipse 19"/>
          <p:cNvSpPr/>
          <p:nvPr/>
        </p:nvSpPr>
        <p:spPr>
          <a:xfrm>
            <a:off x="4014280" y="1720439"/>
            <a:ext cx="164031" cy="164031"/>
          </a:xfrm>
          <a:prstGeom prst="ellipse">
            <a:avLst/>
          </a:prstGeom>
          <a:solidFill>
            <a:srgbClr val="E3001A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de-DE" sz="1000" b="1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21" name="Ellipse 20"/>
          <p:cNvSpPr/>
          <p:nvPr/>
        </p:nvSpPr>
        <p:spPr>
          <a:xfrm>
            <a:off x="4014280" y="2513589"/>
            <a:ext cx="164031" cy="164031"/>
          </a:xfrm>
          <a:prstGeom prst="ellipse">
            <a:avLst/>
          </a:prstGeom>
          <a:solidFill>
            <a:srgbClr val="E3001A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de-DE" sz="1000" b="1" dirty="0" smtClean="0">
                <a:solidFill>
                  <a:schemeClr val="bg1"/>
                </a:solidFill>
              </a:rPr>
              <a:t>4</a:t>
            </a:r>
            <a:endParaRPr lang="de-DE" sz="1000" b="1" dirty="0">
              <a:solidFill>
                <a:schemeClr val="bg1"/>
              </a:solidFill>
            </a:endParaRPr>
          </a:p>
        </p:txBody>
      </p:sp>
      <p:sp>
        <p:nvSpPr>
          <p:cNvPr id="22" name="Ellipse 21"/>
          <p:cNvSpPr/>
          <p:nvPr/>
        </p:nvSpPr>
        <p:spPr>
          <a:xfrm>
            <a:off x="4014280" y="3340296"/>
            <a:ext cx="164031" cy="164031"/>
          </a:xfrm>
          <a:prstGeom prst="ellipse">
            <a:avLst/>
          </a:prstGeom>
          <a:solidFill>
            <a:srgbClr val="E3001A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de-DE" sz="1000" b="1" dirty="0" smtClean="0">
                <a:solidFill>
                  <a:schemeClr val="bg1"/>
                </a:solidFill>
              </a:rPr>
              <a:t>5</a:t>
            </a:r>
            <a:endParaRPr lang="de-DE" sz="1000" b="1" dirty="0">
              <a:solidFill>
                <a:schemeClr val="bg1"/>
              </a:solidFill>
            </a:endParaRPr>
          </a:p>
        </p:txBody>
      </p:sp>
      <p:sp>
        <p:nvSpPr>
          <p:cNvPr id="23" name="Ellipse 22"/>
          <p:cNvSpPr/>
          <p:nvPr/>
        </p:nvSpPr>
        <p:spPr>
          <a:xfrm>
            <a:off x="4016489" y="4150197"/>
            <a:ext cx="164031" cy="164031"/>
          </a:xfrm>
          <a:prstGeom prst="ellipse">
            <a:avLst/>
          </a:prstGeom>
          <a:solidFill>
            <a:srgbClr val="E3001A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de-DE" sz="1000" b="1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3" name="Pfeil nach links 2"/>
          <p:cNvSpPr/>
          <p:nvPr/>
        </p:nvSpPr>
        <p:spPr>
          <a:xfrm>
            <a:off x="6789261" y="1434726"/>
            <a:ext cx="1277579" cy="632820"/>
          </a:xfrm>
          <a:prstGeom prst="lef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Grey </a:t>
            </a:r>
            <a:r>
              <a:rPr lang="de-DE" dirty="0" err="1" smtClean="0"/>
              <a:t>Subline</a:t>
            </a:r>
            <a:endParaRPr lang="de-DE" dirty="0"/>
          </a:p>
        </p:txBody>
      </p:sp>
      <p:sp>
        <p:nvSpPr>
          <p:cNvPr id="24" name="Pfeil nach links 23"/>
          <p:cNvSpPr/>
          <p:nvPr/>
        </p:nvSpPr>
        <p:spPr>
          <a:xfrm>
            <a:off x="6822444" y="2764421"/>
            <a:ext cx="1277579" cy="632820"/>
          </a:xfrm>
          <a:prstGeom prst="lef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Key CTA</a:t>
            </a:r>
            <a:endParaRPr lang="de-DE" dirty="0"/>
          </a:p>
        </p:txBody>
      </p:sp>
      <p:sp>
        <p:nvSpPr>
          <p:cNvPr id="26" name="Pfeil nach links 25"/>
          <p:cNvSpPr/>
          <p:nvPr/>
        </p:nvSpPr>
        <p:spPr>
          <a:xfrm>
            <a:off x="6829313" y="4376790"/>
            <a:ext cx="1277579" cy="632820"/>
          </a:xfrm>
          <a:prstGeom prst="lef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Short </a:t>
            </a:r>
            <a:r>
              <a:rPr lang="de-DE" dirty="0" err="1" smtClean="0"/>
              <a:t>text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90289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liennummernplatzhalter 6"/>
          <p:cNvSpPr>
            <a:spLocks noGrp="1"/>
          </p:cNvSpPr>
          <p:nvPr>
            <p:ph type="sldNum" sz="quarter" idx="4294967295"/>
          </p:nvPr>
        </p:nvSpPr>
        <p:spPr>
          <a:xfrm>
            <a:off x="6588125" y="4762500"/>
            <a:ext cx="2057400" cy="14605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de-DE" smtClean="0"/>
              <a:t>Seite </a:t>
            </a:r>
            <a:fld id="{E5BFBEEE-CAF3-3641-9FD1-32DBCBA69B0E}" type="slidenum">
              <a:rPr smtClean="0"/>
              <a:pPr>
                <a:defRPr/>
              </a:pPr>
              <a:t>19</a:t>
            </a:fld>
            <a:endParaRPr/>
          </a:p>
        </p:txBody>
      </p:sp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Content Modules </a:t>
            </a:r>
            <a:endParaRPr lang="de-DE" dirty="0"/>
          </a:p>
        </p:txBody>
      </p:sp>
      <p:sp>
        <p:nvSpPr>
          <p:cNvPr id="9" name="Shape 929"/>
          <p:cNvSpPr/>
          <p:nvPr/>
        </p:nvSpPr>
        <p:spPr>
          <a:xfrm>
            <a:off x="3733800" y="0"/>
            <a:ext cx="3542470" cy="5156835"/>
          </a:xfrm>
          <a:prstGeom prst="rect">
            <a:avLst/>
          </a:prstGeom>
          <a:solidFill>
            <a:srgbClr val="EDEDED"/>
          </a:solidFill>
          <a:ln w="12700">
            <a:miter lim="400000"/>
          </a:ln>
          <a:effectLst>
            <a:outerShdw blurRad="368300" dir="5400000" rotWithShape="0">
              <a:schemeClr val="accent2">
                <a:hueOff val="-12976287"/>
                <a:satOff val="-18014"/>
                <a:lumOff val="-85348"/>
                <a:alpha val="14723"/>
              </a:schemeClr>
            </a:outerShdw>
          </a:effectLst>
        </p:spPr>
        <p:txBody>
          <a:bodyPr lIns="50800" tIns="50800" rIns="50800" bIns="50800" anchor="ctr"/>
          <a:lstStyle/>
          <a:p>
            <a:pPr>
              <a:defRPr sz="3000">
                <a:solidFill>
                  <a:schemeClr val="accent3">
                    <a:hueOff val="-3163402"/>
                    <a:satOff val="88592"/>
                    <a:lumOff val="23412"/>
                  </a:schemeClr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13" name="Grafik 1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21" t="58424" r="18909" b="27931"/>
          <a:stretch/>
        </p:blipFill>
        <p:spPr>
          <a:xfrm>
            <a:off x="3927252" y="870645"/>
            <a:ext cx="3155566" cy="4033143"/>
          </a:xfrm>
          <a:prstGeom prst="rect">
            <a:avLst/>
          </a:prstGeom>
        </p:spPr>
      </p:pic>
      <p:sp>
        <p:nvSpPr>
          <p:cNvPr id="10" name="Textplatzhalter 1"/>
          <p:cNvSpPr txBox="1">
            <a:spLocks/>
          </p:cNvSpPr>
          <p:nvPr/>
        </p:nvSpPr>
        <p:spPr>
          <a:xfrm>
            <a:off x="1143000" y="1123950"/>
            <a:ext cx="2529841" cy="34893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C00000"/>
              </a:buClr>
              <a:buFont typeface="CorpoS" pitchFamily="2" charset="0"/>
              <a:buChar char="▸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+mj-lt"/>
              <a:buAutoNum type="arabicPeriod"/>
            </a:pPr>
            <a:r>
              <a:rPr lang="en-US" sz="1200" b="1" dirty="0" smtClean="0"/>
              <a:t>Magazine light</a:t>
            </a:r>
          </a:p>
          <a:p>
            <a:pPr lvl="1"/>
            <a:r>
              <a:rPr lang="en-US" sz="1050" dirty="0"/>
              <a:t>HL 44</a:t>
            </a:r>
          </a:p>
          <a:p>
            <a:pPr lvl="1"/>
            <a:r>
              <a:rPr lang="en-US" sz="1050" dirty="0"/>
              <a:t>Button 25</a:t>
            </a:r>
          </a:p>
          <a:p>
            <a:pPr>
              <a:buFont typeface="+mj-lt"/>
              <a:buAutoNum type="arabicPeriod"/>
            </a:pPr>
            <a:endParaRPr lang="en-US" sz="1200" b="1" dirty="0"/>
          </a:p>
          <a:p>
            <a:pPr>
              <a:buFont typeface="+mj-lt"/>
              <a:buAutoNum type="arabicPeriod"/>
            </a:pPr>
            <a:endParaRPr lang="en-US" sz="1200" b="1" dirty="0" smtClean="0"/>
          </a:p>
          <a:p>
            <a:pPr>
              <a:buFont typeface="+mj-lt"/>
              <a:buAutoNum type="arabicPeriod"/>
            </a:pPr>
            <a:endParaRPr lang="en-US" sz="1200" b="1" dirty="0"/>
          </a:p>
          <a:p>
            <a:pPr>
              <a:buFont typeface="+mj-lt"/>
              <a:buAutoNum type="arabicPeriod"/>
            </a:pPr>
            <a:endParaRPr lang="en-US" sz="1200" b="1" dirty="0" smtClean="0"/>
          </a:p>
          <a:p>
            <a:pPr>
              <a:buFont typeface="+mj-lt"/>
              <a:buAutoNum type="arabicPeriod"/>
            </a:pPr>
            <a:endParaRPr lang="en-US" sz="1200" b="1" dirty="0"/>
          </a:p>
          <a:p>
            <a:pPr>
              <a:buFont typeface="+mj-lt"/>
              <a:buAutoNum type="arabicPeriod"/>
            </a:pPr>
            <a:endParaRPr lang="en-US" sz="1200" b="1" dirty="0" smtClean="0"/>
          </a:p>
          <a:p>
            <a:pPr>
              <a:buFont typeface="+mj-lt"/>
              <a:buAutoNum type="arabicPeriod"/>
            </a:pPr>
            <a:r>
              <a:rPr lang="en-US" sz="1200" b="1" dirty="0" smtClean="0"/>
              <a:t>Magazine dark</a:t>
            </a:r>
          </a:p>
          <a:p>
            <a:pPr lvl="1"/>
            <a:r>
              <a:rPr lang="en-US" sz="1050" dirty="0" smtClean="0"/>
              <a:t>HL 44</a:t>
            </a:r>
          </a:p>
          <a:p>
            <a:pPr lvl="1"/>
            <a:r>
              <a:rPr lang="en-US" sz="1050" dirty="0" smtClean="0"/>
              <a:t>Button 25</a:t>
            </a:r>
            <a:endParaRPr lang="en-US" sz="1050" dirty="0"/>
          </a:p>
          <a:p>
            <a:pPr lvl="1">
              <a:buFont typeface="+mj-lt"/>
              <a:buAutoNum type="arabicPeriod"/>
            </a:pPr>
            <a:endParaRPr lang="en-US" sz="1200" dirty="0" smtClean="0"/>
          </a:p>
          <a:p>
            <a:pPr lvl="1">
              <a:buFont typeface="+mj-lt"/>
              <a:buAutoNum type="arabicPeriod"/>
            </a:pPr>
            <a:endParaRPr lang="en-US" sz="1200" dirty="0" smtClean="0"/>
          </a:p>
        </p:txBody>
      </p:sp>
      <p:sp>
        <p:nvSpPr>
          <p:cNvPr id="11" name="Ellipse 10"/>
          <p:cNvSpPr/>
          <p:nvPr/>
        </p:nvSpPr>
        <p:spPr>
          <a:xfrm>
            <a:off x="4026969" y="1112319"/>
            <a:ext cx="164031" cy="164031"/>
          </a:xfrm>
          <a:prstGeom prst="ellipse">
            <a:avLst/>
          </a:prstGeom>
          <a:solidFill>
            <a:srgbClr val="E3001A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de-DE" sz="1000" b="1" dirty="0" smtClean="0">
                <a:solidFill>
                  <a:schemeClr val="bg1"/>
                </a:solidFill>
              </a:rPr>
              <a:t>1</a:t>
            </a:r>
            <a:endParaRPr lang="de-DE" sz="1000" b="1" dirty="0">
              <a:solidFill>
                <a:schemeClr val="bg1"/>
              </a:solidFill>
            </a:endParaRPr>
          </a:p>
        </p:txBody>
      </p:sp>
      <p:sp>
        <p:nvSpPr>
          <p:cNvPr id="12" name="Ellipse 11"/>
          <p:cNvSpPr/>
          <p:nvPr/>
        </p:nvSpPr>
        <p:spPr>
          <a:xfrm>
            <a:off x="4026968" y="3017319"/>
            <a:ext cx="164031" cy="164031"/>
          </a:xfrm>
          <a:prstGeom prst="ellipse">
            <a:avLst/>
          </a:prstGeom>
          <a:solidFill>
            <a:srgbClr val="E3001A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de-DE" sz="1000" b="1" dirty="0" smtClean="0">
                <a:solidFill>
                  <a:schemeClr val="bg1"/>
                </a:solidFill>
              </a:rPr>
              <a:t>2</a:t>
            </a:r>
            <a:endParaRPr lang="de-DE" sz="1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828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liennummernplatzhalter 6"/>
          <p:cNvSpPr>
            <a:spLocks noGrp="1"/>
          </p:cNvSpPr>
          <p:nvPr>
            <p:ph type="sldNum" sz="quarter" idx="4294967295"/>
          </p:nvPr>
        </p:nvSpPr>
        <p:spPr>
          <a:xfrm>
            <a:off x="6588125" y="4762500"/>
            <a:ext cx="2057400" cy="14605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de-DE" smtClean="0"/>
              <a:t>Seite </a:t>
            </a:r>
            <a:fld id="{E5BFBEEE-CAF3-3641-9FD1-32DBCBA69B0E}" type="slidenum">
              <a:rPr smtClean="0"/>
              <a:pPr>
                <a:defRPr/>
              </a:pPr>
              <a:t>20</a:t>
            </a:fld>
            <a:endParaRPr/>
          </a:p>
        </p:txBody>
      </p:sp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Product</a:t>
            </a:r>
            <a:r>
              <a:rPr lang="de-DE" dirty="0" smtClean="0"/>
              <a:t> Modules </a:t>
            </a:r>
            <a:endParaRPr lang="de-DE" dirty="0"/>
          </a:p>
        </p:txBody>
      </p:sp>
      <p:sp>
        <p:nvSpPr>
          <p:cNvPr id="9" name="Shape 929"/>
          <p:cNvSpPr/>
          <p:nvPr/>
        </p:nvSpPr>
        <p:spPr>
          <a:xfrm>
            <a:off x="3733800" y="0"/>
            <a:ext cx="3542470" cy="5156835"/>
          </a:xfrm>
          <a:prstGeom prst="rect">
            <a:avLst/>
          </a:prstGeom>
          <a:solidFill>
            <a:srgbClr val="EDEDED"/>
          </a:solidFill>
          <a:ln w="12700">
            <a:miter lim="400000"/>
          </a:ln>
          <a:effectLst>
            <a:outerShdw blurRad="368300" dir="5400000" rotWithShape="0">
              <a:schemeClr val="accent2">
                <a:hueOff val="-12976287"/>
                <a:satOff val="-18014"/>
                <a:lumOff val="-85348"/>
                <a:alpha val="14723"/>
              </a:schemeClr>
            </a:outerShdw>
          </a:effectLst>
        </p:spPr>
        <p:txBody>
          <a:bodyPr lIns="50800" tIns="50800" rIns="50800" bIns="50800" anchor="ctr"/>
          <a:lstStyle/>
          <a:p>
            <a:pPr>
              <a:defRPr sz="3000">
                <a:solidFill>
                  <a:schemeClr val="accent3">
                    <a:hueOff val="-3163402"/>
                    <a:satOff val="88592"/>
                    <a:lumOff val="23412"/>
                  </a:schemeClr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12" name="Grafik 11"/>
          <p:cNvPicPr>
            <a:picLocks noChangeAspect="1"/>
          </p:cNvPicPr>
          <p:nvPr/>
        </p:nvPicPr>
        <p:blipFill rotWithShape="1">
          <a:blip r:embed="rId2"/>
          <a:srcRect l="3314" t="3787" r="3125" b="4787"/>
          <a:stretch/>
        </p:blipFill>
        <p:spPr>
          <a:xfrm>
            <a:off x="4533322" y="133350"/>
            <a:ext cx="1774133" cy="1295400"/>
          </a:xfrm>
          <a:prstGeom prst="rect">
            <a:avLst/>
          </a:prstGeom>
        </p:spPr>
      </p:pic>
      <p:pic>
        <p:nvPicPr>
          <p:cNvPr id="2" name="Grafik 1"/>
          <p:cNvPicPr>
            <a:picLocks noChangeAspect="1"/>
          </p:cNvPicPr>
          <p:nvPr/>
        </p:nvPicPr>
        <p:blipFill rotWithShape="1">
          <a:blip r:embed="rId3"/>
          <a:srcRect l="3685" t="4728" r="3957" b="3848"/>
          <a:stretch/>
        </p:blipFill>
        <p:spPr>
          <a:xfrm>
            <a:off x="4537710" y="1497568"/>
            <a:ext cx="1771650" cy="1384433"/>
          </a:xfrm>
          <a:prstGeom prst="rect">
            <a:avLst/>
          </a:prstGeom>
        </p:spPr>
      </p:pic>
      <p:pic>
        <p:nvPicPr>
          <p:cNvPr id="3" name="Grafik 2"/>
          <p:cNvPicPr>
            <a:picLocks noChangeAspect="1"/>
          </p:cNvPicPr>
          <p:nvPr/>
        </p:nvPicPr>
        <p:blipFill rotWithShape="1">
          <a:blip r:embed="rId4"/>
          <a:srcRect l="3644" t="4018" r="5156" b="3678"/>
          <a:stretch/>
        </p:blipFill>
        <p:spPr>
          <a:xfrm>
            <a:off x="4540250" y="2973705"/>
            <a:ext cx="1769110" cy="2106930"/>
          </a:xfrm>
          <a:prstGeom prst="rect">
            <a:avLst/>
          </a:prstGeom>
        </p:spPr>
      </p:pic>
      <p:sp>
        <p:nvSpPr>
          <p:cNvPr id="10" name="Textplatzhalter 1"/>
          <p:cNvSpPr txBox="1">
            <a:spLocks/>
          </p:cNvSpPr>
          <p:nvPr/>
        </p:nvSpPr>
        <p:spPr>
          <a:xfrm>
            <a:off x="1143000" y="1123950"/>
            <a:ext cx="2529841" cy="34893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C00000"/>
              </a:buClr>
              <a:buFont typeface="CorpoS" pitchFamily="2" charset="0"/>
              <a:buChar char="▸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" dirty="0" smtClean="0"/>
              <a:t>Product </a:t>
            </a:r>
            <a:r>
              <a:rPr lang="en-US" sz="1200" dirty="0" smtClean="0"/>
              <a:t>modules </a:t>
            </a:r>
            <a:r>
              <a:rPr lang="en-US" sz="1200" dirty="0" smtClean="0"/>
              <a:t>are to promote and display products. They attract more attention than the content teasers.</a:t>
            </a:r>
          </a:p>
          <a:p>
            <a:pPr>
              <a:buFont typeface="+mj-lt"/>
              <a:buAutoNum type="arabicPeriod"/>
            </a:pPr>
            <a:r>
              <a:rPr lang="en-US" sz="1200" b="1" dirty="0" smtClean="0"/>
              <a:t>Product Teaser Double</a:t>
            </a:r>
          </a:p>
          <a:p>
            <a:pPr>
              <a:buFontTx/>
              <a:buChar char="-"/>
            </a:pPr>
            <a:r>
              <a:rPr lang="en-US" sz="1000" dirty="0" smtClean="0"/>
              <a:t>Highlight (red) &amp; Headline max. 45 characters</a:t>
            </a:r>
          </a:p>
          <a:p>
            <a:pPr>
              <a:buFontTx/>
              <a:buChar char="-"/>
            </a:pPr>
            <a:r>
              <a:rPr lang="en-US" sz="1000" dirty="0" smtClean="0"/>
              <a:t>Copy: 100 characters looks good but there is no limitation.</a:t>
            </a:r>
          </a:p>
          <a:p>
            <a:pPr lvl="1">
              <a:buFont typeface="+mj-lt"/>
              <a:buAutoNum type="arabicPeriod"/>
            </a:pPr>
            <a:endParaRPr lang="en-US" sz="1200" dirty="0" smtClean="0"/>
          </a:p>
          <a:p>
            <a:pPr>
              <a:buFont typeface="+mj-lt"/>
              <a:buAutoNum type="arabicPeriod"/>
            </a:pPr>
            <a:r>
              <a:rPr lang="en-US" sz="1200" b="1" dirty="0" smtClean="0"/>
              <a:t>Product Teaser Large</a:t>
            </a:r>
          </a:p>
          <a:p>
            <a:pPr lvl="1"/>
            <a:r>
              <a:rPr lang="en-US" sz="1050" dirty="0"/>
              <a:t>HL </a:t>
            </a:r>
            <a:r>
              <a:rPr lang="en-US" sz="1050" dirty="0" smtClean="0"/>
              <a:t>50</a:t>
            </a:r>
            <a:endParaRPr lang="en-US" sz="1050" dirty="0"/>
          </a:p>
          <a:p>
            <a:pPr lvl="1"/>
            <a:r>
              <a:rPr lang="en-US" sz="1050" dirty="0"/>
              <a:t>Button </a:t>
            </a:r>
            <a:r>
              <a:rPr lang="en-US" sz="1050" dirty="0" smtClean="0"/>
              <a:t>25</a:t>
            </a:r>
            <a:endParaRPr lang="en-US" sz="1200" b="1" dirty="0" smtClean="0"/>
          </a:p>
          <a:p>
            <a:pPr>
              <a:buFont typeface="+mj-lt"/>
              <a:buAutoNum type="arabicPeriod"/>
            </a:pPr>
            <a:r>
              <a:rPr lang="en-US" sz="1200" b="1" dirty="0" smtClean="0"/>
              <a:t>Product Teaser HL Double</a:t>
            </a:r>
            <a:br>
              <a:rPr lang="en-US" sz="1200" b="1" dirty="0" smtClean="0"/>
            </a:br>
            <a:r>
              <a:rPr lang="en-US" sz="1200" dirty="0"/>
              <a:t>- Highlight (red) &amp; Headline max. 45 characters</a:t>
            </a:r>
          </a:p>
          <a:p>
            <a:pPr>
              <a:buFont typeface="+mj-lt"/>
              <a:buAutoNum type="arabicPeriod"/>
            </a:pPr>
            <a:r>
              <a:rPr lang="en-US" sz="1200" b="1" dirty="0" smtClean="0"/>
              <a:t>Product Teaser HL Large</a:t>
            </a:r>
            <a:br>
              <a:rPr lang="en-US" sz="1200" b="1" dirty="0" smtClean="0"/>
            </a:br>
            <a:r>
              <a:rPr lang="en-US" sz="1200" dirty="0" smtClean="0"/>
              <a:t>- Highlight &amp; headline max 40 characters</a:t>
            </a:r>
            <a:endParaRPr lang="en-US" sz="1200" dirty="0"/>
          </a:p>
          <a:p>
            <a:pPr lvl="1">
              <a:buFont typeface="+mj-lt"/>
              <a:buAutoNum type="arabicPeriod"/>
            </a:pPr>
            <a:endParaRPr lang="en-US" sz="1200" dirty="0" smtClean="0"/>
          </a:p>
          <a:p>
            <a:pPr lvl="1">
              <a:buFont typeface="+mj-lt"/>
              <a:buAutoNum type="arabicPeriod"/>
            </a:pPr>
            <a:endParaRPr lang="en-US" sz="1200" dirty="0" smtClean="0"/>
          </a:p>
        </p:txBody>
      </p:sp>
      <p:sp>
        <p:nvSpPr>
          <p:cNvPr id="11" name="Ellipse 10"/>
          <p:cNvSpPr/>
          <p:nvPr/>
        </p:nvSpPr>
        <p:spPr>
          <a:xfrm>
            <a:off x="4026969" y="133350"/>
            <a:ext cx="164031" cy="164031"/>
          </a:xfrm>
          <a:prstGeom prst="ellipse">
            <a:avLst/>
          </a:prstGeom>
          <a:solidFill>
            <a:srgbClr val="E3001A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de-DE" sz="1000" b="1" dirty="0" smtClean="0">
                <a:solidFill>
                  <a:schemeClr val="bg1"/>
                </a:solidFill>
              </a:rPr>
              <a:t>1</a:t>
            </a:r>
            <a:endParaRPr lang="de-DE" sz="1000" b="1" dirty="0">
              <a:solidFill>
                <a:schemeClr val="bg1"/>
              </a:solidFill>
            </a:endParaRPr>
          </a:p>
        </p:txBody>
      </p:sp>
      <p:sp>
        <p:nvSpPr>
          <p:cNvPr id="13" name="Ellipse 12"/>
          <p:cNvSpPr/>
          <p:nvPr/>
        </p:nvSpPr>
        <p:spPr>
          <a:xfrm>
            <a:off x="4026968" y="1504950"/>
            <a:ext cx="164031" cy="164031"/>
          </a:xfrm>
          <a:prstGeom prst="ellipse">
            <a:avLst/>
          </a:prstGeom>
          <a:solidFill>
            <a:srgbClr val="E3001A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de-DE" sz="1000" b="1" dirty="0" smtClean="0">
                <a:solidFill>
                  <a:schemeClr val="bg1"/>
                </a:solidFill>
              </a:rPr>
              <a:t>2</a:t>
            </a:r>
            <a:endParaRPr lang="de-DE" sz="1000" b="1" dirty="0">
              <a:solidFill>
                <a:schemeClr val="bg1"/>
              </a:solidFill>
            </a:endParaRPr>
          </a:p>
        </p:txBody>
      </p:sp>
      <p:sp>
        <p:nvSpPr>
          <p:cNvPr id="14" name="Ellipse 13"/>
          <p:cNvSpPr/>
          <p:nvPr/>
        </p:nvSpPr>
        <p:spPr>
          <a:xfrm>
            <a:off x="4014280" y="3017319"/>
            <a:ext cx="164031" cy="164031"/>
          </a:xfrm>
          <a:prstGeom prst="ellipse">
            <a:avLst/>
          </a:prstGeom>
          <a:solidFill>
            <a:srgbClr val="E3001A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de-DE" sz="1000" b="1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5" name="Ellipse 14"/>
          <p:cNvSpPr/>
          <p:nvPr/>
        </p:nvSpPr>
        <p:spPr>
          <a:xfrm>
            <a:off x="4014280" y="3855519"/>
            <a:ext cx="164031" cy="164031"/>
          </a:xfrm>
          <a:prstGeom prst="ellipse">
            <a:avLst/>
          </a:prstGeom>
          <a:solidFill>
            <a:srgbClr val="E3001A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de-DE" sz="1000" b="1" dirty="0" smtClean="0">
                <a:solidFill>
                  <a:schemeClr val="bg1"/>
                </a:solidFill>
              </a:rPr>
              <a:t>4</a:t>
            </a:r>
            <a:endParaRPr lang="de-DE" sz="1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8844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1"/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Datumsplatzhalter 5"/>
          <p:cNvSpPr>
            <a:spLocks noGrp="1"/>
          </p:cNvSpPr>
          <p:nvPr>
            <p:ph type="dt" sz="half" idx="4294967295"/>
          </p:nvPr>
        </p:nvSpPr>
        <p:spPr>
          <a:xfrm>
            <a:off x="498475" y="4762500"/>
            <a:ext cx="2057400" cy="141288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664429E4-76BB-4A66-B758-0F131E17F8D4}" type="datetime1">
              <a:rPr lang="de-DE" smtClean="0"/>
              <a:t>20.01.2020</a:t>
            </a:fld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4294967295"/>
          </p:nvPr>
        </p:nvSpPr>
        <p:spPr>
          <a:xfrm>
            <a:off x="6588125" y="4762500"/>
            <a:ext cx="2057400" cy="14605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de-DE" smtClean="0"/>
              <a:t>Seite </a:t>
            </a:r>
            <a:fld id="{E5BFBEEE-CAF3-3641-9FD1-32DBCBA69B0E}" type="slidenum">
              <a:rPr smtClean="0"/>
              <a:pPr>
                <a:defRPr/>
              </a:pPr>
              <a:t>3</a:t>
            </a:fld>
            <a:endParaRPr/>
          </a:p>
        </p:txBody>
      </p:sp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b="1" dirty="0" smtClean="0">
                <a:solidFill>
                  <a:schemeClr val="bg1"/>
                </a:solidFill>
              </a:rPr>
              <a:t>GUIDELINES</a:t>
            </a:r>
            <a:endParaRPr lang="de-DE" b="1" dirty="0">
              <a:solidFill>
                <a:schemeClr val="bg1"/>
              </a:solidFill>
            </a:endParaRPr>
          </a:p>
        </p:txBody>
      </p:sp>
      <p:sp>
        <p:nvSpPr>
          <p:cNvPr id="10" name="Textplatzhalter 1"/>
          <p:cNvSpPr txBox="1">
            <a:spLocks/>
          </p:cNvSpPr>
          <p:nvPr/>
        </p:nvSpPr>
        <p:spPr>
          <a:xfrm>
            <a:off x="1042987" y="985168"/>
            <a:ext cx="2667000" cy="35655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C00000"/>
              </a:buClr>
              <a:buFont typeface="CorpoS" pitchFamily="2" charset="0"/>
              <a:buChar char="▸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1" dirty="0" smtClean="0">
                <a:solidFill>
                  <a:schemeClr val="bg1"/>
                </a:solidFill>
              </a:rPr>
              <a:t>Subject &amp; </a:t>
            </a:r>
            <a:r>
              <a:rPr lang="en-US" sz="1200" b="1" dirty="0" err="1" smtClean="0">
                <a:solidFill>
                  <a:schemeClr val="bg1"/>
                </a:solidFill>
              </a:rPr>
              <a:t>Preheader</a:t>
            </a:r>
            <a:endParaRPr lang="en-US" sz="1200" b="1" dirty="0" smtClean="0">
              <a:solidFill>
                <a:schemeClr val="bg1"/>
              </a:solidFill>
            </a:endParaRPr>
          </a:p>
          <a:p>
            <a:r>
              <a:rPr lang="en-US" sz="1200" b="1" dirty="0" smtClean="0">
                <a:solidFill>
                  <a:schemeClr val="bg1"/>
                </a:solidFill>
              </a:rPr>
              <a:t>Intro  </a:t>
            </a:r>
          </a:p>
          <a:p>
            <a:r>
              <a:rPr lang="en-US" sz="1200" b="1" dirty="0" smtClean="0">
                <a:solidFill>
                  <a:schemeClr val="bg1"/>
                </a:solidFill>
              </a:rPr>
              <a:t>Images</a:t>
            </a:r>
          </a:p>
          <a:p>
            <a:r>
              <a:rPr lang="en-US" sz="1200" b="1" dirty="0" smtClean="0">
                <a:solidFill>
                  <a:schemeClr val="bg1"/>
                </a:solidFill>
              </a:rPr>
              <a:t>Content </a:t>
            </a:r>
          </a:p>
          <a:p>
            <a:r>
              <a:rPr lang="de-DE" sz="1200" b="1" dirty="0" smtClean="0">
                <a:solidFill>
                  <a:schemeClr val="bg1"/>
                </a:solidFill>
              </a:rPr>
              <a:t>CTA</a:t>
            </a:r>
            <a:endParaRPr lang="de-DE" sz="1200" dirty="0">
              <a:solidFill>
                <a:schemeClr val="bg1"/>
              </a:solidFill>
              <a:sym typeface="Wingdings" panose="05000000000000000000" pitchFamily="2" charset="2"/>
            </a:endParaRPr>
          </a:p>
          <a:p>
            <a:endParaRPr 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6038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1" name="Shape 841"/>
          <p:cNvSpPr>
            <a:spLocks noGrp="1"/>
          </p:cNvSpPr>
          <p:nvPr>
            <p:ph type="title"/>
          </p:nvPr>
        </p:nvSpPr>
        <p:spPr>
          <a:xfrm>
            <a:off x="684369" y="186747"/>
            <a:ext cx="7907536" cy="597429"/>
          </a:xfrm>
          <a:prstGeom prst="rect">
            <a:avLst/>
          </a:prstGeom>
        </p:spPr>
        <p:txBody>
          <a:bodyPr/>
          <a:lstStyle/>
          <a:p>
            <a:r>
              <a:rPr lang="de-DE" dirty="0" smtClean="0"/>
              <a:t>Modul </a:t>
            </a:r>
            <a:r>
              <a:rPr lang="de-DE" dirty="0" err="1" smtClean="0"/>
              <a:t>library</a:t>
            </a:r>
            <a:endParaRPr dirty="0"/>
          </a:p>
        </p:txBody>
      </p:sp>
      <p:grpSp>
        <p:nvGrpSpPr>
          <p:cNvPr id="847" name="Group 847"/>
          <p:cNvGrpSpPr/>
          <p:nvPr/>
        </p:nvGrpSpPr>
        <p:grpSpPr>
          <a:xfrm>
            <a:off x="4803424" y="-29953"/>
            <a:ext cx="1706947" cy="5197160"/>
            <a:chOff x="0" y="0"/>
            <a:chExt cx="4551858" cy="13859092"/>
          </a:xfrm>
        </p:grpSpPr>
        <p:pic>
          <p:nvPicPr>
            <p:cNvPr id="842" name="05_Adobe.pn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7394236"/>
              <a:ext cx="4551859" cy="174488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843" name="07_Newsletter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12796992"/>
              <a:ext cx="4551859" cy="106210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844" name="07_Content teaser doubl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0" y="9494948"/>
              <a:ext cx="4551859" cy="294621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845" name="09_Product teaser large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0" y="0"/>
              <a:ext cx="4551859" cy="367183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846" name="10_Product teaser doubl.png"/>
            <p:cNvPicPr>
              <a:picLocks noChangeAspect="1"/>
            </p:cNvPicPr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>
              <a:off x="0" y="4111011"/>
              <a:ext cx="4551859" cy="296629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860" name="Group 860"/>
          <p:cNvGrpSpPr/>
          <p:nvPr/>
        </p:nvGrpSpPr>
        <p:grpSpPr>
          <a:xfrm>
            <a:off x="6846857" y="64800"/>
            <a:ext cx="1706948" cy="4893828"/>
            <a:chOff x="0" y="1580706"/>
            <a:chExt cx="4551859" cy="13050206"/>
          </a:xfrm>
        </p:grpSpPr>
        <p:pic>
          <p:nvPicPr>
            <p:cNvPr id="854" name="04_Text image.png"/>
            <p:cNvPicPr>
              <a:picLocks noChangeAspect="1"/>
            </p:cNvPicPr>
            <p:nvPr/>
          </p:nvPicPr>
          <p:blipFill>
            <a:blip r:embed="rId7">
              <a:extLst/>
            </a:blip>
            <a:stretch>
              <a:fillRect/>
            </a:stretch>
          </p:blipFill>
          <p:spPr>
            <a:xfrm>
              <a:off x="0" y="9217762"/>
              <a:ext cx="4551859" cy="158292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856" name="03_Anchor links.png"/>
            <p:cNvPicPr>
              <a:picLocks noChangeAspect="1"/>
            </p:cNvPicPr>
            <p:nvPr/>
          </p:nvPicPr>
          <p:blipFill>
            <a:blip r:embed="rId8">
              <a:extLst/>
            </a:blip>
            <a:stretch>
              <a:fillRect/>
            </a:stretch>
          </p:blipFill>
          <p:spPr>
            <a:xfrm>
              <a:off x="0" y="6790768"/>
              <a:ext cx="3125610" cy="28069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857" name="04_Download.png"/>
            <p:cNvPicPr>
              <a:picLocks noChangeAspect="1"/>
            </p:cNvPicPr>
            <p:nvPr/>
          </p:nvPicPr>
          <p:blipFill>
            <a:blip r:embed="rId9">
              <a:extLst/>
            </a:blip>
            <a:stretch>
              <a:fillRect/>
            </a:stretch>
          </p:blipFill>
          <p:spPr>
            <a:xfrm>
              <a:off x="0" y="7432719"/>
              <a:ext cx="4551859" cy="144142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858" name="01_Intro module.png"/>
            <p:cNvPicPr>
              <a:picLocks noChangeAspect="1"/>
            </p:cNvPicPr>
            <p:nvPr/>
          </p:nvPicPr>
          <p:blipFill>
            <a:blip r:embed="rId10">
              <a:extLst/>
            </a:blip>
            <a:stretch>
              <a:fillRect/>
            </a:stretch>
          </p:blipFill>
          <p:spPr>
            <a:xfrm>
              <a:off x="0" y="1580706"/>
              <a:ext cx="4551859" cy="486238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859" name="05_Image text large.png"/>
            <p:cNvPicPr>
              <a:picLocks noChangeAspect="1"/>
            </p:cNvPicPr>
            <p:nvPr/>
          </p:nvPicPr>
          <p:blipFill>
            <a:blip r:embed="rId11">
              <a:extLst/>
            </a:blip>
            <a:stretch>
              <a:fillRect/>
            </a:stretch>
          </p:blipFill>
          <p:spPr>
            <a:xfrm>
              <a:off x="0" y="11078795"/>
              <a:ext cx="4551859" cy="355211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869" name="Group 869"/>
          <p:cNvGrpSpPr/>
          <p:nvPr/>
        </p:nvGrpSpPr>
        <p:grpSpPr>
          <a:xfrm>
            <a:off x="2633629" y="-29954"/>
            <a:ext cx="1706948" cy="6155769"/>
            <a:chOff x="0" y="0"/>
            <a:chExt cx="4551858" cy="16415381"/>
          </a:xfrm>
        </p:grpSpPr>
        <p:pic>
          <p:nvPicPr>
            <p:cNvPr id="861" name="02_Seperating headline.png"/>
            <p:cNvPicPr>
              <a:picLocks noChangeAspect="1"/>
            </p:cNvPicPr>
            <p:nvPr/>
          </p:nvPicPr>
          <p:blipFill>
            <a:blip r:embed="rId12">
              <a:extLst/>
            </a:blip>
            <a:stretch>
              <a:fillRect/>
            </a:stretch>
          </p:blipFill>
          <p:spPr>
            <a:xfrm>
              <a:off x="0" y="4033593"/>
              <a:ext cx="4020809" cy="16690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862" name="03_Image text.png"/>
            <p:cNvPicPr>
              <a:picLocks noChangeAspect="1"/>
            </p:cNvPicPr>
            <p:nvPr/>
          </p:nvPicPr>
          <p:blipFill>
            <a:blip r:embed="rId13">
              <a:extLst/>
            </a:blip>
            <a:stretch>
              <a:fillRect/>
            </a:stretch>
          </p:blipFill>
          <p:spPr>
            <a:xfrm>
              <a:off x="0" y="4360072"/>
              <a:ext cx="4445649" cy="158556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863" name="04_Text image.png"/>
            <p:cNvPicPr>
              <a:picLocks noChangeAspect="1"/>
            </p:cNvPicPr>
            <p:nvPr/>
          </p:nvPicPr>
          <p:blipFill>
            <a:blip r:embed="rId7">
              <a:extLst/>
            </a:blip>
            <a:stretch>
              <a:fillRect/>
            </a:stretch>
          </p:blipFill>
          <p:spPr>
            <a:xfrm>
              <a:off x="0" y="6223744"/>
              <a:ext cx="4551859" cy="158292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864" name="05_Image text large.png"/>
            <p:cNvPicPr>
              <a:picLocks noChangeAspect="1"/>
            </p:cNvPicPr>
            <p:nvPr/>
          </p:nvPicPr>
          <p:blipFill>
            <a:blip r:embed="rId11">
              <a:extLst/>
            </a:blip>
            <a:stretch>
              <a:fillRect/>
            </a:stretch>
          </p:blipFill>
          <p:spPr>
            <a:xfrm>
              <a:off x="0" y="0"/>
              <a:ext cx="4551859" cy="355211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865" name="02_Seperating headline.png"/>
            <p:cNvPicPr>
              <a:picLocks noChangeAspect="1"/>
            </p:cNvPicPr>
            <p:nvPr/>
          </p:nvPicPr>
          <p:blipFill>
            <a:blip r:embed="rId12">
              <a:extLst/>
            </a:blip>
            <a:stretch>
              <a:fillRect/>
            </a:stretch>
          </p:blipFill>
          <p:spPr>
            <a:xfrm>
              <a:off x="0" y="9708561"/>
              <a:ext cx="4020809" cy="16690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866" name="06_Store locator.png"/>
            <p:cNvPicPr>
              <a:picLocks noChangeAspect="1"/>
            </p:cNvPicPr>
            <p:nvPr/>
          </p:nvPicPr>
          <p:blipFill>
            <a:blip r:embed="rId14">
              <a:extLst/>
            </a:blip>
            <a:stretch>
              <a:fillRect/>
            </a:stretch>
          </p:blipFill>
          <p:spPr>
            <a:xfrm>
              <a:off x="0" y="8175914"/>
              <a:ext cx="4551859" cy="106210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867" name="07_Content teaser doubl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0" y="10189170"/>
              <a:ext cx="4551859" cy="294621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868" name="10_Product teaser doubl.png"/>
            <p:cNvPicPr>
              <a:picLocks noChangeAspect="1"/>
            </p:cNvPicPr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>
              <a:off x="0" y="13449087"/>
              <a:ext cx="4551859" cy="296629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4" name="Gruppieren 3"/>
          <p:cNvGrpSpPr/>
          <p:nvPr/>
        </p:nvGrpSpPr>
        <p:grpSpPr>
          <a:xfrm>
            <a:off x="191562" y="917450"/>
            <a:ext cx="2359674" cy="4114430"/>
            <a:chOff x="191562" y="917450"/>
            <a:chExt cx="2359674" cy="4114430"/>
          </a:xfrm>
        </p:grpSpPr>
        <p:pic>
          <p:nvPicPr>
            <p:cNvPr id="2" name="Grafik 1"/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191562" y="917450"/>
              <a:ext cx="2359674" cy="4114430"/>
            </a:xfrm>
            <a:prstGeom prst="rect">
              <a:avLst/>
            </a:prstGeom>
          </p:spPr>
        </p:pic>
        <p:sp>
          <p:nvSpPr>
            <p:cNvPr id="3" name="Rechteck 2"/>
            <p:cNvSpPr/>
            <p:nvPr/>
          </p:nvSpPr>
          <p:spPr>
            <a:xfrm>
              <a:off x="684369" y="1047750"/>
              <a:ext cx="1525431" cy="1524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1851933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4"/>
          <p:cNvSpPr>
            <a:spLocks noGrp="1"/>
          </p:cNvSpPr>
          <p:nvPr>
            <p:ph sz="quarter" idx="4"/>
          </p:nvPr>
        </p:nvSpPr>
        <p:spPr>
          <a:xfrm>
            <a:off x="1143000" y="1617948"/>
            <a:ext cx="7162800" cy="2325402"/>
          </a:xfrm>
        </p:spPr>
        <p:txBody>
          <a:bodyPr/>
          <a:lstStyle/>
          <a:p>
            <a:pPr marL="342900" indent="-342900">
              <a:buFontTx/>
              <a:buChar char="-"/>
            </a:pPr>
            <a:r>
              <a:rPr lang="de-DE" sz="1400" dirty="0" err="1"/>
              <a:t>if</a:t>
            </a:r>
            <a:r>
              <a:rPr lang="de-DE" sz="1400" dirty="0"/>
              <a:t> </a:t>
            </a:r>
            <a:r>
              <a:rPr lang="de-DE" sz="1400" dirty="0" err="1"/>
              <a:t>unsure</a:t>
            </a:r>
            <a:r>
              <a:rPr lang="de-DE" sz="1400" dirty="0"/>
              <a:t>, HQ </a:t>
            </a:r>
            <a:r>
              <a:rPr lang="de-DE" sz="1400" dirty="0" err="1"/>
              <a:t>may</a:t>
            </a:r>
            <a:r>
              <a:rPr lang="de-DE" sz="1400" dirty="0"/>
              <a:t> </a:t>
            </a:r>
            <a:r>
              <a:rPr lang="de-DE" sz="1400" dirty="0" err="1"/>
              <a:t>help</a:t>
            </a:r>
            <a:r>
              <a:rPr lang="de-DE" sz="1400" dirty="0"/>
              <a:t> </a:t>
            </a:r>
            <a:r>
              <a:rPr lang="de-DE" sz="1400" dirty="0" err="1"/>
              <a:t>you</a:t>
            </a:r>
            <a:r>
              <a:rPr lang="de-DE" sz="1400" dirty="0"/>
              <a:t> </a:t>
            </a:r>
            <a:r>
              <a:rPr lang="de-DE" sz="1400" dirty="0" err="1"/>
              <a:t>with</a:t>
            </a:r>
            <a:r>
              <a:rPr lang="de-DE" sz="1400" dirty="0"/>
              <a:t> sample NLS, Codes zum Nachbauen, bitte HQ Team kontaktieren</a:t>
            </a:r>
            <a:endParaRPr lang="de-DE" sz="1400" dirty="0"/>
          </a:p>
        </p:txBody>
      </p:sp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3342254" y="-791694"/>
            <a:ext cx="3975202" cy="283943"/>
          </a:xfrm>
        </p:spPr>
        <p:txBody>
          <a:bodyPr>
            <a:normAutofit fontScale="90000"/>
          </a:bodyPr>
          <a:lstStyle/>
          <a:p>
            <a:endParaRPr lang="de-DE" dirty="0"/>
          </a:p>
        </p:txBody>
      </p:sp>
      <p:sp>
        <p:nvSpPr>
          <p:cNvPr id="10" name="Titel 7"/>
          <p:cNvSpPr txBox="1">
            <a:spLocks/>
          </p:cNvSpPr>
          <p:nvPr/>
        </p:nvSpPr>
        <p:spPr bwMode="auto">
          <a:xfrm>
            <a:off x="1042987" y="233362"/>
            <a:ext cx="7560000" cy="5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conclude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04980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2"/>
          <p:cNvSpPr>
            <a:spLocks/>
          </p:cNvSpPr>
          <p:nvPr/>
        </p:nvSpPr>
        <p:spPr bwMode="auto">
          <a:xfrm>
            <a:off x="233363" y="234950"/>
            <a:ext cx="8677275" cy="46799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792163"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792163"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792163"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792163"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792163"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79216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79216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79216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79216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de-DE" altLang="de-DE" sz="1600"/>
          </a:p>
        </p:txBody>
      </p:sp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0" y="1763713"/>
            <a:ext cx="9145588" cy="1620837"/>
          </a:xfrm>
          <a:prstGeom prst="rect">
            <a:avLst/>
          </a:prstGeom>
          <a:solidFill>
            <a:srgbClr val="292929"/>
          </a:solidFill>
          <a:ln w="9525">
            <a:solidFill>
              <a:srgbClr val="292929">
                <a:alpha val="62000"/>
              </a:srgbClr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de-DE">
              <a:latin typeface="Arial" charset="0"/>
              <a:ea typeface="ＭＳ Ｐゴシック" charset="0"/>
            </a:endParaRPr>
          </a:p>
        </p:txBody>
      </p:sp>
      <p:pic>
        <p:nvPicPr>
          <p:cNvPr id="23556" name="Picture 14" descr="Leica_ CMY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575" y="2393950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565" name="Text Box 5"/>
          <p:cNvSpPr txBox="1">
            <a:spLocks noChangeArrowheads="1"/>
          </p:cNvSpPr>
          <p:nvPr/>
        </p:nvSpPr>
        <p:spPr bwMode="auto">
          <a:xfrm>
            <a:off x="1277938" y="2246313"/>
            <a:ext cx="7553325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70674" tIns="35337" rIns="70674" bIns="35337">
            <a:spAutoFit/>
          </a:bodyPr>
          <a:lstStyle>
            <a:lvl1pPr defTabSz="792163"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792163"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792163"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792163"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792163"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79216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79216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79216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79216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lnSpc>
                <a:spcPts val="1850"/>
              </a:lnSpc>
              <a:spcBef>
                <a:spcPct val="50000"/>
              </a:spcBef>
              <a:defRPr/>
            </a:pPr>
            <a:r>
              <a:rPr lang="de-DE" altLang="de-DE" sz="2300" b="1" dirty="0" smtClean="0">
                <a:solidFill>
                  <a:schemeClr val="bg1"/>
                </a:solidFill>
                <a:latin typeface="CorpoS" pitchFamily="2" charset="0"/>
              </a:rPr>
              <a:t>Vielen Dank!</a:t>
            </a:r>
          </a:p>
          <a:p>
            <a:pPr eaLnBrk="1" hangingPunct="1">
              <a:lnSpc>
                <a:spcPts val="1088"/>
              </a:lnSpc>
              <a:defRPr/>
            </a:pPr>
            <a:endParaRPr lang="de-DE" altLang="de-DE" sz="1100" dirty="0" smtClean="0">
              <a:solidFill>
                <a:schemeClr val="bg1"/>
              </a:solidFill>
              <a:latin typeface="CorpoS" pitchFamily="2" charset="0"/>
            </a:endParaRPr>
          </a:p>
          <a:p>
            <a:pPr eaLnBrk="1" hangingPunct="1">
              <a:lnSpc>
                <a:spcPts val="1088"/>
              </a:lnSpc>
              <a:spcBef>
                <a:spcPct val="20000"/>
              </a:spcBef>
              <a:defRPr/>
            </a:pPr>
            <a:r>
              <a:rPr lang="de-DE" altLang="de-DE" sz="1100" dirty="0" smtClean="0">
                <a:solidFill>
                  <a:schemeClr val="bg1"/>
                </a:solidFill>
                <a:latin typeface="CorpoS" pitchFamily="2" charset="0"/>
              </a:rPr>
              <a:t>Leica Camera AG / Am Leitz-Park 5 / 35578 Wetzlar</a:t>
            </a:r>
          </a:p>
          <a:p>
            <a:pPr eaLnBrk="1" hangingPunct="1">
              <a:lnSpc>
                <a:spcPts val="1088"/>
              </a:lnSpc>
              <a:spcBef>
                <a:spcPct val="20000"/>
              </a:spcBef>
              <a:defRPr/>
            </a:pPr>
            <a:r>
              <a:rPr lang="de-DE" altLang="de-DE" sz="1100" dirty="0" smtClean="0">
                <a:solidFill>
                  <a:schemeClr val="bg1"/>
                </a:solidFill>
                <a:latin typeface="CorpoS" pitchFamily="2" charset="0"/>
              </a:rPr>
              <a:t>Evelyn Muschelknautz / E-Mail Marketing Manager / Telefon +49(0)6441-2080-103 / evelyn.muschelknautz@leica-camera.com</a:t>
            </a:r>
            <a:r>
              <a:rPr lang="de-DE" altLang="de-DE" sz="2000" dirty="0" smtClean="0">
                <a:solidFill>
                  <a:schemeClr val="bg1"/>
                </a:solidFill>
                <a:latin typeface="CorpoS" pitchFamily="2" charset="0"/>
              </a:rPr>
              <a:t>  </a:t>
            </a:r>
          </a:p>
          <a:p>
            <a:pPr eaLnBrk="1" hangingPunct="1">
              <a:spcBef>
                <a:spcPct val="50000"/>
              </a:spcBef>
              <a:defRPr/>
            </a:pPr>
            <a:endParaRPr lang="de-DE" altLang="de-DE" sz="2000" dirty="0" smtClean="0">
              <a:solidFill>
                <a:schemeClr val="bg1"/>
              </a:solidFill>
              <a:latin typeface="CorpoS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979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2"/>
          </p:nvPr>
        </p:nvSpPr>
        <p:spPr>
          <a:xfrm>
            <a:off x="1042987" y="1352550"/>
            <a:ext cx="7872412" cy="3581400"/>
          </a:xfrm>
        </p:spPr>
        <p:txBody>
          <a:bodyPr/>
          <a:lstStyle/>
          <a:p>
            <a:pPr marL="342900" indent="-342900">
              <a:buFont typeface="+mj-lt"/>
              <a:buAutoNum type="arabicPeriod"/>
            </a:pPr>
            <a:r>
              <a:rPr lang="en-US" sz="1600" dirty="0" smtClean="0"/>
              <a:t>S</a:t>
            </a:r>
            <a:r>
              <a:rPr lang="en-US" sz="1600" dirty="0"/>
              <a:t>ubject lines must not be generic, like the following for example. The key topic is more exciting and more likely to get you open than something imprecise. </a:t>
            </a:r>
            <a:endParaRPr lang="de-DE" sz="1600" dirty="0"/>
          </a:p>
          <a:p>
            <a:pPr lvl="1"/>
            <a:r>
              <a:rPr lang="en-US" sz="1300" dirty="0" smtClean="0"/>
              <a:t>Leica News / Leica Newsletter / Leica Club</a:t>
            </a:r>
          </a:p>
          <a:p>
            <a:pPr lvl="1"/>
            <a:r>
              <a:rPr lang="en-US" sz="1300" dirty="0" smtClean="0"/>
              <a:t>New </a:t>
            </a:r>
            <a:r>
              <a:rPr lang="en-US" sz="1300" dirty="0"/>
              <a:t>in </a:t>
            </a:r>
            <a:r>
              <a:rPr lang="en-US" sz="1300" dirty="0" smtClean="0"/>
              <a:t>February</a:t>
            </a:r>
          </a:p>
          <a:p>
            <a:pPr lvl="1"/>
            <a:endParaRPr lang="en-US" sz="1300" dirty="0"/>
          </a:p>
          <a:p>
            <a:pPr marL="342900" indent="-342900">
              <a:buFont typeface="+mj-lt"/>
              <a:buAutoNum type="arabicPeriod"/>
            </a:pPr>
            <a:r>
              <a:rPr lang="en-US" sz="1600" dirty="0"/>
              <a:t>A</a:t>
            </a:r>
            <a:r>
              <a:rPr lang="en-US" sz="1600" dirty="0" smtClean="0"/>
              <a:t>void spam words</a:t>
            </a:r>
            <a:endParaRPr lang="en-US" sz="1600" dirty="0"/>
          </a:p>
          <a:p>
            <a:pPr lvl="1"/>
            <a:r>
              <a:rPr lang="en-US" sz="1300" dirty="0"/>
              <a:t>W</a:t>
            </a:r>
            <a:r>
              <a:rPr lang="en-US" sz="1300" dirty="0" smtClean="0"/>
              <a:t>hole </a:t>
            </a:r>
            <a:r>
              <a:rPr lang="en-US" sz="1300" dirty="0"/>
              <a:t>words in capital letters should be avoided, as most spam filters </a:t>
            </a:r>
            <a:r>
              <a:rPr lang="en-US" sz="1300" dirty="0" smtClean="0"/>
              <a:t>always </a:t>
            </a:r>
            <a:r>
              <a:rPr lang="en-US" sz="1300" dirty="0"/>
              <a:t>sort them out immediately</a:t>
            </a:r>
            <a:r>
              <a:rPr lang="en-US" sz="1300" dirty="0" smtClean="0"/>
              <a:t>.</a:t>
            </a:r>
            <a:endParaRPr lang="en-US" sz="1300" dirty="0"/>
          </a:p>
          <a:p>
            <a:pPr lvl="1"/>
            <a:r>
              <a:rPr lang="en-US" sz="1300" dirty="0" smtClean="0"/>
              <a:t>You </a:t>
            </a:r>
            <a:r>
              <a:rPr lang="en-US" sz="1300" dirty="0"/>
              <a:t>should also avoid terms like "cheap" or "inexpensive", because they point to </a:t>
            </a:r>
            <a:r>
              <a:rPr lang="en-US" sz="1300" dirty="0" smtClean="0"/>
              <a:t>advertising </a:t>
            </a:r>
          </a:p>
          <a:p>
            <a:pPr lvl="1"/>
            <a:endParaRPr lang="en-US" sz="1300" dirty="0"/>
          </a:p>
          <a:p>
            <a:pPr marL="114300" indent="-342900">
              <a:buFont typeface="+mj-lt"/>
              <a:buAutoNum type="arabicPeriod"/>
            </a:pPr>
            <a:r>
              <a:rPr lang="de-DE" sz="1600" dirty="0" err="1" smtClean="0"/>
              <a:t>Lengh</a:t>
            </a:r>
            <a:endParaRPr lang="de-DE" sz="1600" dirty="0" smtClean="0"/>
          </a:p>
          <a:p>
            <a:pPr lvl="1"/>
            <a:r>
              <a:rPr lang="de-DE" sz="1300" dirty="0" smtClean="0"/>
              <a:t>6 – 10 </a:t>
            </a:r>
            <a:r>
              <a:rPr lang="de-DE" sz="1300" dirty="0" err="1"/>
              <a:t>words</a:t>
            </a:r>
            <a:r>
              <a:rPr lang="de-DE" sz="1300" dirty="0"/>
              <a:t> / </a:t>
            </a:r>
            <a:r>
              <a:rPr lang="en-US" sz="1300" dirty="0"/>
              <a:t>5</a:t>
            </a:r>
            <a:r>
              <a:rPr lang="en-US" sz="1300" dirty="0" smtClean="0"/>
              <a:t>0 </a:t>
            </a:r>
            <a:r>
              <a:rPr lang="en-US" sz="1300" dirty="0"/>
              <a:t>characters</a:t>
            </a:r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Email Marketing Guidelines</a:t>
            </a:r>
            <a:br>
              <a:rPr lang="de-DE" dirty="0"/>
            </a:br>
            <a:r>
              <a:rPr lang="de-DE" dirty="0" err="1" smtClean="0">
                <a:solidFill>
                  <a:srgbClr val="E3001A"/>
                </a:solidFill>
              </a:rPr>
              <a:t>Subject</a:t>
            </a:r>
            <a:r>
              <a:rPr lang="de-DE" dirty="0" smtClean="0">
                <a:solidFill>
                  <a:srgbClr val="E3001A"/>
                </a:solidFill>
              </a:rPr>
              <a:t> </a:t>
            </a:r>
            <a:r>
              <a:rPr lang="de-DE" dirty="0" err="1" smtClean="0">
                <a:solidFill>
                  <a:srgbClr val="E3001A"/>
                </a:solidFill>
              </a:rPr>
              <a:t>line</a:t>
            </a:r>
            <a:r>
              <a:rPr lang="de-DE" dirty="0" smtClean="0">
                <a:solidFill>
                  <a:srgbClr val="E3001A"/>
                </a:solidFill>
              </a:rPr>
              <a:t> &amp; </a:t>
            </a:r>
            <a:r>
              <a:rPr lang="de-DE" dirty="0" err="1" smtClean="0">
                <a:solidFill>
                  <a:srgbClr val="E3001A"/>
                </a:solidFill>
              </a:rPr>
              <a:t>Pre</a:t>
            </a:r>
            <a:r>
              <a:rPr lang="de-DE" dirty="0" smtClean="0">
                <a:solidFill>
                  <a:srgbClr val="E3001A"/>
                </a:solidFill>
              </a:rPr>
              <a:t>-header  - </a:t>
            </a:r>
            <a:r>
              <a:rPr lang="de-DE" b="1" dirty="0" err="1" smtClean="0">
                <a:solidFill>
                  <a:srgbClr val="E3001A"/>
                </a:solidFill>
              </a:rPr>
              <a:t>some</a:t>
            </a:r>
            <a:r>
              <a:rPr lang="de-DE" b="1" dirty="0" smtClean="0">
                <a:solidFill>
                  <a:srgbClr val="E3001A"/>
                </a:solidFill>
              </a:rPr>
              <a:t> </a:t>
            </a:r>
            <a:r>
              <a:rPr lang="de-DE" b="1" dirty="0" err="1" smtClean="0">
                <a:solidFill>
                  <a:srgbClr val="E3001A"/>
                </a:solidFill>
              </a:rPr>
              <a:t>rules</a:t>
            </a:r>
            <a:endParaRPr lang="de-DE" b="1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 rotWithShape="1">
          <a:blip r:embed="rId3"/>
          <a:srcRect r="55067" b="64379"/>
          <a:stretch/>
        </p:blipFill>
        <p:spPr>
          <a:xfrm>
            <a:off x="5943600" y="2016210"/>
            <a:ext cx="2659387" cy="54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0018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42987" y="221787"/>
            <a:ext cx="7560000" cy="540000"/>
          </a:xfrm>
        </p:spPr>
        <p:txBody>
          <a:bodyPr>
            <a:normAutofit fontScale="90000"/>
          </a:bodyPr>
          <a:lstStyle/>
          <a:p>
            <a:r>
              <a:rPr lang="de-DE" dirty="0"/>
              <a:t>Email Marketing Guidelines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smtClean="0">
                <a:solidFill>
                  <a:srgbClr val="E3001A"/>
                </a:solidFill>
              </a:rPr>
              <a:t>Intro</a:t>
            </a:r>
            <a:endParaRPr lang="de-DE" dirty="0">
              <a:solidFill>
                <a:srgbClr val="E3001A"/>
              </a:solidFill>
            </a:endParaRPr>
          </a:p>
        </p:txBody>
      </p:sp>
      <p:sp>
        <p:nvSpPr>
          <p:cNvPr id="3" name="Textplatzhalter 1"/>
          <p:cNvSpPr txBox="1">
            <a:spLocks/>
          </p:cNvSpPr>
          <p:nvPr/>
        </p:nvSpPr>
        <p:spPr>
          <a:xfrm>
            <a:off x="1042986" y="1123950"/>
            <a:ext cx="2767013" cy="34893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C00000"/>
              </a:buClr>
              <a:buFont typeface="CorpoS" pitchFamily="2" charset="0"/>
              <a:buChar char="▸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1" dirty="0"/>
              <a:t>Catching user with intro</a:t>
            </a:r>
            <a:r>
              <a:rPr lang="en-US" sz="1200" dirty="0"/>
              <a:t/>
            </a:r>
            <a:br>
              <a:rPr lang="en-US" sz="1200" dirty="0"/>
            </a:br>
            <a:endParaRPr lang="en-US" sz="1200" dirty="0" smtClean="0"/>
          </a:p>
          <a:p>
            <a:pPr lvl="1"/>
            <a:r>
              <a:rPr lang="en-US" sz="1200" dirty="0" smtClean="0"/>
              <a:t>The </a:t>
            </a:r>
            <a:r>
              <a:rPr lang="en-US" sz="1200" dirty="0"/>
              <a:t>intro should communicate to the user what this </a:t>
            </a:r>
            <a:r>
              <a:rPr lang="en-US" sz="1200" dirty="0" smtClean="0"/>
              <a:t>newsletter is about.</a:t>
            </a:r>
            <a:endParaRPr lang="en-US" sz="1200" dirty="0"/>
          </a:p>
          <a:p>
            <a:pPr lvl="1"/>
            <a:r>
              <a:rPr lang="en-US" sz="1200" dirty="0" smtClean="0"/>
              <a:t>Ideally</a:t>
            </a:r>
            <a:r>
              <a:rPr lang="en-US" sz="1200" dirty="0"/>
              <a:t>, the intro consists of the newsletter title, image and copy text</a:t>
            </a:r>
            <a:r>
              <a:rPr lang="en-US" sz="1200" dirty="0" smtClean="0"/>
              <a:t>.</a:t>
            </a:r>
          </a:p>
          <a:p>
            <a:endParaRPr lang="en-US" sz="1200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 rotWithShape="1">
          <a:blip r:embed="rId3"/>
          <a:srcRect l="7283" r="9890"/>
          <a:stretch/>
        </p:blipFill>
        <p:spPr>
          <a:xfrm>
            <a:off x="4038600" y="0"/>
            <a:ext cx="51054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932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Email Marketing Guidelines</a:t>
            </a:r>
            <a:br>
              <a:rPr lang="de-DE" dirty="0"/>
            </a:br>
            <a:r>
              <a:rPr lang="de-DE" dirty="0" smtClean="0">
                <a:solidFill>
                  <a:srgbClr val="E3001A"/>
                </a:solidFill>
              </a:rPr>
              <a:t>Images</a:t>
            </a:r>
            <a:endParaRPr lang="de-DE" dirty="0">
              <a:solidFill>
                <a:srgbClr val="E3001A"/>
              </a:solidFill>
            </a:endParaRPr>
          </a:p>
        </p:txBody>
      </p:sp>
      <p:sp>
        <p:nvSpPr>
          <p:cNvPr id="9" name="Textplatzhalter 1"/>
          <p:cNvSpPr txBox="1">
            <a:spLocks/>
          </p:cNvSpPr>
          <p:nvPr/>
        </p:nvSpPr>
        <p:spPr>
          <a:xfrm>
            <a:off x="1066800" y="1047750"/>
            <a:ext cx="5715000" cy="19812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C00000"/>
              </a:buClr>
              <a:buFont typeface="CorpoS" pitchFamily="2" charset="0"/>
              <a:buChar char="▸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de-DE" sz="1200" b="1" dirty="0">
                <a:sym typeface="Wingdings" panose="05000000000000000000" pitchFamily="2" charset="2"/>
              </a:rPr>
              <a:t>Visual Language </a:t>
            </a:r>
            <a:r>
              <a:rPr lang="de-DE" sz="1200" dirty="0">
                <a:sym typeface="Wingdings" panose="05000000000000000000" pitchFamily="2" charset="2"/>
              </a:rPr>
              <a:t>n</a:t>
            </a:r>
            <a:r>
              <a:rPr lang="en-US" sz="1200" dirty="0" err="1"/>
              <a:t>eeds</a:t>
            </a:r>
            <a:r>
              <a:rPr lang="en-US" sz="1200" dirty="0"/>
              <a:t> to be representative of Leica‘s high image quality </a:t>
            </a:r>
            <a:r>
              <a:rPr lang="en-US" sz="1200" dirty="0" smtClean="0"/>
              <a:t>standards. </a:t>
            </a:r>
            <a:r>
              <a:rPr lang="en-US" sz="1200" dirty="0" smtClean="0">
                <a:sym typeface="Wingdings" panose="05000000000000000000" pitchFamily="2" charset="2"/>
              </a:rPr>
              <a:t>Please use </a:t>
            </a:r>
            <a:r>
              <a:rPr lang="en-US" sz="1200" dirty="0">
                <a:sym typeface="Wingdings" panose="05000000000000000000" pitchFamily="2" charset="2"/>
              </a:rPr>
              <a:t>consistent imagery </a:t>
            </a:r>
            <a:r>
              <a:rPr lang="en-US" sz="1200" dirty="0" smtClean="0">
                <a:sym typeface="Wingdings" panose="05000000000000000000" pitchFamily="2" charset="2"/>
              </a:rPr>
              <a:t>and </a:t>
            </a:r>
            <a:r>
              <a:rPr lang="en-US" sz="1200" dirty="0">
                <a:sym typeface="Wingdings" panose="05000000000000000000" pitchFamily="2" charset="2"/>
              </a:rPr>
              <a:t>visual </a:t>
            </a:r>
            <a:r>
              <a:rPr lang="en-US" sz="1200" dirty="0" smtClean="0">
                <a:sym typeface="Wingdings" panose="05000000000000000000" pitchFamily="2" charset="2"/>
              </a:rPr>
              <a:t>language. </a:t>
            </a:r>
            <a:endParaRPr lang="en-US" sz="1200" dirty="0"/>
          </a:p>
          <a:p>
            <a:pPr lvl="1" fontAlgn="auto">
              <a:spcAft>
                <a:spcPts val="0"/>
              </a:spcAft>
            </a:pPr>
            <a:endParaRPr lang="en-US" sz="1100" dirty="0">
              <a:sym typeface="Wingdings" panose="05000000000000000000" pitchFamily="2" charset="2"/>
            </a:endParaRPr>
          </a:p>
          <a:p>
            <a:pPr lvl="1" fontAlgn="auto">
              <a:spcAft>
                <a:spcPts val="0"/>
              </a:spcAft>
            </a:pPr>
            <a:endParaRPr lang="en-US" sz="1100" dirty="0">
              <a:sym typeface="Wingdings" panose="05000000000000000000" pitchFamily="2" charset="2"/>
            </a:endParaRPr>
          </a:p>
          <a:p>
            <a:pPr fontAlgn="auto">
              <a:spcAft>
                <a:spcPts val="0"/>
              </a:spcAft>
            </a:pPr>
            <a:endParaRPr lang="de-DE" sz="1200" dirty="0" smtClean="0"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271920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42987" y="221787"/>
            <a:ext cx="7560000" cy="540000"/>
          </a:xfrm>
        </p:spPr>
        <p:txBody>
          <a:bodyPr>
            <a:normAutofit fontScale="90000"/>
          </a:bodyPr>
          <a:lstStyle/>
          <a:p>
            <a:r>
              <a:rPr lang="de-DE" dirty="0" smtClean="0"/>
              <a:t>Email Marketing Guidelines</a:t>
            </a:r>
            <a:br>
              <a:rPr lang="de-DE" dirty="0" smtClean="0"/>
            </a:br>
            <a:r>
              <a:rPr lang="de-DE" dirty="0" smtClean="0">
                <a:solidFill>
                  <a:srgbClr val="E3001A"/>
                </a:solidFill>
              </a:rPr>
              <a:t>Content</a:t>
            </a:r>
            <a:endParaRPr lang="de-DE" dirty="0">
              <a:solidFill>
                <a:srgbClr val="E3001A"/>
              </a:solidFill>
            </a:endParaRPr>
          </a:p>
        </p:txBody>
      </p:sp>
      <p:sp>
        <p:nvSpPr>
          <p:cNvPr id="3" name="Textplatzhalter 1"/>
          <p:cNvSpPr txBox="1">
            <a:spLocks/>
          </p:cNvSpPr>
          <p:nvPr/>
        </p:nvSpPr>
        <p:spPr>
          <a:xfrm>
            <a:off x="1042987" y="761787"/>
            <a:ext cx="7716820" cy="3867363"/>
          </a:xfrm>
          <a:prstGeom prst="rect">
            <a:avLst/>
          </a:prstGeom>
        </p:spPr>
        <p:txBody>
          <a:bodyPr numCol="2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C00000"/>
              </a:buClr>
              <a:buFont typeface="CorpoS" pitchFamily="2" charset="0"/>
              <a:buChar char="▸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200" b="1" dirty="0" err="1">
                <a:sym typeface="Wingdings" panose="05000000000000000000" pitchFamily="2" charset="2"/>
              </a:rPr>
              <a:t>Tonality</a:t>
            </a:r>
            <a:r>
              <a:rPr lang="de-DE" sz="1200" b="1" dirty="0">
                <a:sym typeface="Wingdings" panose="05000000000000000000" pitchFamily="2" charset="2"/>
              </a:rPr>
              <a:t> / Language</a:t>
            </a:r>
          </a:p>
          <a:p>
            <a:pPr lvl="1"/>
            <a:r>
              <a:rPr lang="de-DE" sz="1200" dirty="0" err="1">
                <a:sym typeface="Wingdings" panose="05000000000000000000" pitchFamily="2" charset="2"/>
              </a:rPr>
              <a:t>Notice</a:t>
            </a:r>
            <a:r>
              <a:rPr lang="de-DE" sz="1200" dirty="0">
                <a:sym typeface="Wingdings" panose="05000000000000000000" pitchFamily="2" charset="2"/>
              </a:rPr>
              <a:t> </a:t>
            </a:r>
            <a:r>
              <a:rPr lang="de-DE" sz="1200" dirty="0" err="1">
                <a:sym typeface="Wingdings" panose="05000000000000000000" pitchFamily="2" charset="2"/>
              </a:rPr>
              <a:t>Tonality</a:t>
            </a:r>
            <a:r>
              <a:rPr lang="de-DE" sz="1200" dirty="0">
                <a:sym typeface="Wingdings" panose="05000000000000000000" pitchFamily="2" charset="2"/>
              </a:rPr>
              <a:t> </a:t>
            </a:r>
            <a:r>
              <a:rPr lang="de-DE" sz="1200" dirty="0" err="1">
                <a:sym typeface="Wingdings" panose="05000000000000000000" pitchFamily="2" charset="2"/>
              </a:rPr>
              <a:t>guide</a:t>
            </a:r>
            <a:r>
              <a:rPr lang="de-DE" sz="1200" dirty="0">
                <a:sym typeface="Wingdings" panose="05000000000000000000" pitchFamily="2" charset="2"/>
              </a:rPr>
              <a:t> </a:t>
            </a:r>
            <a:r>
              <a:rPr lang="de-DE" sz="1200" dirty="0" err="1">
                <a:sym typeface="Wingdings" panose="05000000000000000000" pitchFamily="2" charset="2"/>
              </a:rPr>
              <a:t>and</a:t>
            </a:r>
            <a:r>
              <a:rPr lang="de-DE" sz="1200" dirty="0">
                <a:sym typeface="Wingdings" panose="05000000000000000000" pitchFamily="2" charset="2"/>
              </a:rPr>
              <a:t> Corporate Wording </a:t>
            </a:r>
            <a:r>
              <a:rPr lang="de-DE" sz="1200" dirty="0" err="1">
                <a:sym typeface="Wingdings" panose="05000000000000000000" pitchFamily="2" charset="2"/>
              </a:rPr>
              <a:t>Document</a:t>
            </a:r>
            <a:endParaRPr lang="de-DE" sz="1200" dirty="0">
              <a:sym typeface="Wingdings" panose="05000000000000000000" pitchFamily="2" charset="2"/>
            </a:endParaRPr>
          </a:p>
          <a:p>
            <a:pPr lvl="1"/>
            <a:r>
              <a:rPr lang="en-US" sz="1200" dirty="0">
                <a:sym typeface="Wingdings" panose="05000000000000000000" pitchFamily="2" charset="2"/>
              </a:rPr>
              <a:t>We address our readers with a formal you. (This applies to countries that distinguish a formal you and a personal you</a:t>
            </a:r>
            <a:r>
              <a:rPr lang="en-US" sz="1200" dirty="0" smtClean="0">
                <a:sym typeface="Wingdings" panose="05000000000000000000" pitchFamily="2" charset="2"/>
              </a:rPr>
              <a:t>.)</a:t>
            </a:r>
          </a:p>
          <a:p>
            <a:pPr lvl="1"/>
            <a:r>
              <a:rPr lang="en-US" sz="1200" dirty="0">
                <a:sym typeface="Wingdings" panose="05000000000000000000" pitchFamily="2" charset="2"/>
              </a:rPr>
              <a:t>Numbers up to 12 are advertised</a:t>
            </a:r>
            <a:endParaRPr lang="de-DE" sz="1200" dirty="0">
              <a:sym typeface="Wingdings" panose="05000000000000000000" pitchFamily="2" charset="2"/>
            </a:endParaRPr>
          </a:p>
          <a:p>
            <a:pPr fontAlgn="auto">
              <a:spcAft>
                <a:spcPts val="0"/>
              </a:spcAft>
            </a:pPr>
            <a:r>
              <a:rPr lang="de-DE" sz="1200" b="1" dirty="0" err="1" smtClean="0">
                <a:sym typeface="Wingdings" panose="05000000000000000000" pitchFamily="2" charset="2"/>
              </a:rPr>
              <a:t>Subject</a:t>
            </a:r>
            <a:r>
              <a:rPr lang="de-DE" sz="1200" b="1" dirty="0" smtClean="0">
                <a:sym typeface="Wingdings" panose="05000000000000000000" pitchFamily="2" charset="2"/>
              </a:rPr>
              <a:t> </a:t>
            </a:r>
            <a:r>
              <a:rPr lang="de-DE" sz="1200" b="1" dirty="0" err="1" smtClean="0">
                <a:sym typeface="Wingdings" panose="05000000000000000000" pitchFamily="2" charset="2"/>
              </a:rPr>
              <a:t>line</a:t>
            </a:r>
            <a:r>
              <a:rPr lang="de-DE" sz="1200" b="1" dirty="0" smtClean="0">
                <a:sym typeface="Wingdings" panose="05000000000000000000" pitchFamily="2" charset="2"/>
              </a:rPr>
              <a:t> </a:t>
            </a:r>
          </a:p>
          <a:p>
            <a:pPr lvl="1" fontAlgn="auto">
              <a:spcAft>
                <a:spcPts val="0"/>
              </a:spcAft>
            </a:pPr>
            <a:r>
              <a:rPr lang="de-DE" sz="1200" dirty="0">
                <a:sym typeface="Wingdings" panose="05000000000000000000" pitchFamily="2" charset="2"/>
              </a:rPr>
              <a:t>Maximum 60 </a:t>
            </a:r>
            <a:r>
              <a:rPr lang="de-DE" sz="1200" dirty="0" err="1">
                <a:sym typeface="Wingdings" panose="05000000000000000000" pitchFamily="2" charset="2"/>
              </a:rPr>
              <a:t>characters</a:t>
            </a:r>
            <a:r>
              <a:rPr lang="de-DE" sz="1200" dirty="0">
                <a:sym typeface="Wingdings" panose="05000000000000000000" pitchFamily="2" charset="2"/>
              </a:rPr>
              <a:t> </a:t>
            </a:r>
            <a:r>
              <a:rPr lang="de-DE" sz="1200" dirty="0" err="1">
                <a:sym typeface="Wingdings" panose="05000000000000000000" pitchFamily="2" charset="2"/>
              </a:rPr>
              <a:t>to</a:t>
            </a:r>
            <a:r>
              <a:rPr lang="de-DE" sz="1200" dirty="0">
                <a:sym typeface="Wingdings" panose="05000000000000000000" pitchFamily="2" charset="2"/>
              </a:rPr>
              <a:t> </a:t>
            </a:r>
            <a:r>
              <a:rPr lang="de-DE" sz="1200" dirty="0" err="1">
                <a:sym typeface="Wingdings" panose="05000000000000000000" pitchFamily="2" charset="2"/>
              </a:rPr>
              <a:t>be</a:t>
            </a:r>
            <a:r>
              <a:rPr lang="de-DE" sz="1200" dirty="0">
                <a:sym typeface="Wingdings" panose="05000000000000000000" pitchFamily="2" charset="2"/>
              </a:rPr>
              <a:t> </a:t>
            </a:r>
            <a:r>
              <a:rPr lang="de-DE" sz="1200" dirty="0" err="1" smtClean="0">
                <a:sym typeface="Wingdings" panose="05000000000000000000" pitchFamily="2" charset="2"/>
              </a:rPr>
              <a:t>shown</a:t>
            </a:r>
            <a:r>
              <a:rPr lang="de-DE" sz="1200" dirty="0">
                <a:sym typeface="Wingdings" panose="05000000000000000000" pitchFamily="2" charset="2"/>
              </a:rPr>
              <a:t/>
            </a:r>
            <a:br>
              <a:rPr lang="de-DE" sz="1200" dirty="0">
                <a:sym typeface="Wingdings" panose="05000000000000000000" pitchFamily="2" charset="2"/>
              </a:rPr>
            </a:br>
            <a:r>
              <a:rPr lang="de-DE" sz="1200" dirty="0" smtClean="0">
                <a:sym typeface="Wingdings" panose="05000000000000000000" pitchFamily="2" charset="2"/>
              </a:rPr>
              <a:t>(iPhone 41 </a:t>
            </a:r>
            <a:r>
              <a:rPr lang="de-DE" sz="1200" dirty="0" err="1" smtClean="0">
                <a:sym typeface="Wingdings" panose="05000000000000000000" pitchFamily="2" charset="2"/>
              </a:rPr>
              <a:t>vertical</a:t>
            </a:r>
            <a:r>
              <a:rPr lang="de-DE" sz="1200" dirty="0" smtClean="0">
                <a:sym typeface="Wingdings" panose="05000000000000000000" pitchFamily="2" charset="2"/>
              </a:rPr>
              <a:t> / Google Mail 70)</a:t>
            </a:r>
            <a:endParaRPr lang="de-DE" sz="1200" dirty="0">
              <a:sym typeface="Wingdings" panose="05000000000000000000" pitchFamily="2" charset="2"/>
            </a:endParaRPr>
          </a:p>
          <a:p>
            <a:pPr fontAlgn="auto">
              <a:spcAft>
                <a:spcPts val="0"/>
              </a:spcAft>
            </a:pPr>
            <a:r>
              <a:rPr lang="de-DE" sz="1200" b="1" dirty="0" err="1" smtClean="0">
                <a:sym typeface="Wingdings" panose="05000000000000000000" pitchFamily="2" charset="2"/>
              </a:rPr>
              <a:t>Preheader</a:t>
            </a:r>
            <a:endParaRPr lang="de-DE" sz="1200" b="1" dirty="0" smtClean="0">
              <a:sym typeface="Wingdings" panose="05000000000000000000" pitchFamily="2" charset="2"/>
            </a:endParaRPr>
          </a:p>
          <a:p>
            <a:pPr lvl="1" fontAlgn="auto">
              <a:spcAft>
                <a:spcPts val="0"/>
              </a:spcAft>
            </a:pPr>
            <a:r>
              <a:rPr lang="de-DE" sz="1200" dirty="0" err="1" smtClean="0">
                <a:sym typeface="Wingdings" panose="05000000000000000000" pitchFamily="2" charset="2"/>
              </a:rPr>
              <a:t>We</a:t>
            </a:r>
            <a:r>
              <a:rPr lang="de-DE" sz="1200" dirty="0" smtClean="0">
                <a:sym typeface="Wingdings" panose="05000000000000000000" pitchFamily="2" charset="2"/>
              </a:rPr>
              <a:t> </a:t>
            </a:r>
            <a:r>
              <a:rPr lang="de-DE" sz="1200" dirty="0" err="1" smtClean="0">
                <a:sym typeface="Wingdings" panose="05000000000000000000" pitchFamily="2" charset="2"/>
              </a:rPr>
              <a:t>would</a:t>
            </a:r>
            <a:r>
              <a:rPr lang="de-DE" sz="1200" dirty="0" smtClean="0">
                <a:sym typeface="Wingdings" panose="05000000000000000000" pitchFamily="2" charset="2"/>
              </a:rPr>
              <a:t> like </a:t>
            </a:r>
            <a:r>
              <a:rPr lang="de-DE" sz="1200" dirty="0" err="1" smtClean="0">
                <a:sym typeface="Wingdings" panose="05000000000000000000" pitchFamily="2" charset="2"/>
              </a:rPr>
              <a:t>to</a:t>
            </a:r>
            <a:r>
              <a:rPr lang="de-DE" sz="1200" dirty="0" smtClean="0">
                <a:sym typeface="Wingdings" panose="05000000000000000000" pitchFamily="2" charset="2"/>
              </a:rPr>
              <a:t> </a:t>
            </a:r>
            <a:r>
              <a:rPr lang="de-DE" sz="1200" dirty="0" err="1" smtClean="0">
                <a:sym typeface="Wingdings" panose="05000000000000000000" pitchFamily="2" charset="2"/>
              </a:rPr>
              <a:t>avoid</a:t>
            </a:r>
            <a:r>
              <a:rPr lang="de-DE" sz="1200" dirty="0" smtClean="0">
                <a:sym typeface="Wingdings" panose="05000000000000000000" pitchFamily="2" charset="2"/>
              </a:rPr>
              <a:t> </a:t>
            </a:r>
            <a:r>
              <a:rPr lang="de-DE" sz="1200" dirty="0" err="1" smtClean="0">
                <a:sym typeface="Wingdings" panose="05000000000000000000" pitchFamily="2" charset="2"/>
              </a:rPr>
              <a:t>that</a:t>
            </a:r>
            <a:r>
              <a:rPr lang="de-DE" sz="1200" dirty="0" smtClean="0">
                <a:sym typeface="Wingdings" panose="05000000000000000000" pitchFamily="2" charset="2"/>
              </a:rPr>
              <a:t> „</a:t>
            </a:r>
            <a:r>
              <a:rPr lang="de-DE" sz="1200" dirty="0" err="1" smtClean="0">
                <a:sym typeface="Wingdings" panose="05000000000000000000" pitchFamily="2" charset="2"/>
              </a:rPr>
              <a:t>To</a:t>
            </a:r>
            <a:r>
              <a:rPr lang="de-DE" sz="1200" dirty="0" smtClean="0">
                <a:sym typeface="Wingdings" panose="05000000000000000000" pitchFamily="2" charset="2"/>
              </a:rPr>
              <a:t> </a:t>
            </a:r>
            <a:r>
              <a:rPr lang="de-DE" sz="1200" dirty="0" err="1" smtClean="0">
                <a:sym typeface="Wingdings" panose="05000000000000000000" pitchFamily="2" charset="2"/>
              </a:rPr>
              <a:t>the</a:t>
            </a:r>
            <a:r>
              <a:rPr lang="de-DE" sz="1200" dirty="0" smtClean="0">
                <a:sym typeface="Wingdings" panose="05000000000000000000" pitchFamily="2" charset="2"/>
              </a:rPr>
              <a:t> web </a:t>
            </a:r>
            <a:r>
              <a:rPr lang="de-DE" sz="1200" dirty="0" err="1" smtClean="0">
                <a:sym typeface="Wingdings" panose="05000000000000000000" pitchFamily="2" charset="2"/>
              </a:rPr>
              <a:t>version</a:t>
            </a:r>
            <a:r>
              <a:rPr lang="de-DE" sz="1200" dirty="0" smtClean="0">
                <a:sym typeface="Wingdings" panose="05000000000000000000" pitchFamily="2" charset="2"/>
              </a:rPr>
              <a:t>“ will </a:t>
            </a:r>
            <a:r>
              <a:rPr lang="de-DE" sz="1200" dirty="0" err="1" smtClean="0">
                <a:sym typeface="Wingdings" panose="05000000000000000000" pitchFamily="2" charset="2"/>
              </a:rPr>
              <a:t>be</a:t>
            </a:r>
            <a:r>
              <a:rPr lang="de-DE" sz="1200" dirty="0" smtClean="0">
                <a:sym typeface="Wingdings" panose="05000000000000000000" pitchFamily="2" charset="2"/>
              </a:rPr>
              <a:t> </a:t>
            </a:r>
            <a:r>
              <a:rPr lang="de-DE" sz="1200" dirty="0" err="1" smtClean="0">
                <a:sym typeface="Wingdings" panose="05000000000000000000" pitchFamily="2" charset="2"/>
              </a:rPr>
              <a:t>shown</a:t>
            </a:r>
            <a:r>
              <a:rPr lang="de-DE" sz="1200" dirty="0" smtClean="0">
                <a:sym typeface="Wingdings" panose="05000000000000000000" pitchFamily="2" charset="2"/>
              </a:rPr>
              <a:t>, </a:t>
            </a:r>
            <a:r>
              <a:rPr lang="de-DE" sz="1200" dirty="0" err="1" smtClean="0">
                <a:sym typeface="Wingdings" panose="05000000000000000000" pitchFamily="2" charset="2"/>
              </a:rPr>
              <a:t>therefore</a:t>
            </a:r>
            <a:r>
              <a:rPr lang="de-DE" sz="1200" dirty="0" smtClean="0">
                <a:sym typeface="Wingdings" panose="05000000000000000000" pitchFamily="2" charset="2"/>
              </a:rPr>
              <a:t> </a:t>
            </a:r>
            <a:r>
              <a:rPr lang="de-DE" sz="1200" dirty="0" err="1" smtClean="0">
                <a:sym typeface="Wingdings" panose="05000000000000000000" pitchFamily="2" charset="2"/>
              </a:rPr>
              <a:t>we</a:t>
            </a:r>
            <a:r>
              <a:rPr lang="de-DE" sz="1200" dirty="0" smtClean="0">
                <a:sym typeface="Wingdings" panose="05000000000000000000" pitchFamily="2" charset="2"/>
              </a:rPr>
              <a:t> </a:t>
            </a:r>
            <a:r>
              <a:rPr lang="de-DE" sz="1200" dirty="0" err="1" smtClean="0">
                <a:sym typeface="Wingdings" panose="05000000000000000000" pitchFamily="2" charset="2"/>
              </a:rPr>
              <a:t>prefere</a:t>
            </a:r>
            <a:r>
              <a:rPr lang="de-DE" sz="1200" dirty="0" smtClean="0">
                <a:sym typeface="Wingdings" panose="05000000000000000000" pitchFamily="2" charset="2"/>
              </a:rPr>
              <a:t> </a:t>
            </a:r>
            <a:r>
              <a:rPr lang="de-DE" sz="1200" dirty="0" err="1" smtClean="0">
                <a:sym typeface="Wingdings" panose="05000000000000000000" pitchFamily="2" charset="2"/>
              </a:rPr>
              <a:t>to</a:t>
            </a:r>
            <a:r>
              <a:rPr lang="de-DE" sz="1200" dirty="0" smtClean="0">
                <a:sym typeface="Wingdings" panose="05000000000000000000" pitchFamily="2" charset="2"/>
              </a:rPr>
              <a:t> </a:t>
            </a:r>
            <a:r>
              <a:rPr lang="de-DE" sz="1200" dirty="0" err="1" smtClean="0">
                <a:sym typeface="Wingdings" panose="05000000000000000000" pitchFamily="2" charset="2"/>
              </a:rPr>
              <a:t>write</a:t>
            </a:r>
            <a:r>
              <a:rPr lang="de-DE" sz="1200" dirty="0" smtClean="0">
                <a:sym typeface="Wingdings" panose="05000000000000000000" pitchFamily="2" charset="2"/>
              </a:rPr>
              <a:t> </a:t>
            </a:r>
            <a:r>
              <a:rPr lang="de-DE" sz="1200" dirty="0" err="1" smtClean="0">
                <a:sym typeface="Wingdings" panose="05000000000000000000" pitchFamily="2" charset="2"/>
              </a:rPr>
              <a:t>minimum</a:t>
            </a:r>
            <a:r>
              <a:rPr lang="de-DE" sz="1200" dirty="0" smtClean="0">
                <a:sym typeface="Wingdings" panose="05000000000000000000" pitchFamily="2" charset="2"/>
              </a:rPr>
              <a:t> 81 </a:t>
            </a:r>
            <a:r>
              <a:rPr lang="de-DE" sz="1200" dirty="0" err="1" smtClean="0">
                <a:sym typeface="Wingdings" panose="05000000000000000000" pitchFamily="2" charset="2"/>
              </a:rPr>
              <a:t>characters</a:t>
            </a:r>
            <a:r>
              <a:rPr lang="de-DE" sz="1200" dirty="0" smtClean="0">
                <a:sym typeface="Wingdings" panose="05000000000000000000" pitchFamily="2" charset="2"/>
              </a:rPr>
              <a:t> but </a:t>
            </a:r>
            <a:r>
              <a:rPr lang="de-DE" sz="1200" dirty="0" err="1" smtClean="0">
                <a:sym typeface="Wingdings" panose="05000000000000000000" pitchFamily="2" charset="2"/>
              </a:rPr>
              <a:t>better</a:t>
            </a:r>
            <a:r>
              <a:rPr lang="de-DE" sz="1200" dirty="0" smtClean="0">
                <a:sym typeface="Wingdings" panose="05000000000000000000" pitchFamily="2" charset="2"/>
              </a:rPr>
              <a:t> </a:t>
            </a:r>
            <a:r>
              <a:rPr lang="de-DE" sz="1200" dirty="0" err="1" smtClean="0">
                <a:sym typeface="Wingdings" panose="05000000000000000000" pitchFamily="2" charset="2"/>
              </a:rPr>
              <a:t>more</a:t>
            </a:r>
            <a:r>
              <a:rPr lang="de-DE" sz="1200" dirty="0" smtClean="0">
                <a:sym typeface="Wingdings" panose="05000000000000000000" pitchFamily="2" charset="2"/>
              </a:rPr>
              <a:t> </a:t>
            </a:r>
            <a:r>
              <a:rPr lang="de-DE" sz="1200" dirty="0" err="1" smtClean="0">
                <a:sym typeface="Wingdings" panose="05000000000000000000" pitchFamily="2" charset="2"/>
              </a:rPr>
              <a:t>text</a:t>
            </a:r>
            <a:r>
              <a:rPr lang="de-DE" sz="1200" dirty="0" smtClean="0">
                <a:sym typeface="Wingdings" panose="05000000000000000000" pitchFamily="2" charset="2"/>
              </a:rPr>
              <a:t>. (Outlook will </a:t>
            </a:r>
            <a:r>
              <a:rPr lang="de-DE" sz="1200" dirty="0" err="1" smtClean="0">
                <a:sym typeface="Wingdings" panose="05000000000000000000" pitchFamily="2" charset="2"/>
              </a:rPr>
              <a:t>show</a:t>
            </a:r>
            <a:r>
              <a:rPr lang="de-DE" sz="1200" dirty="0" smtClean="0">
                <a:sym typeface="Wingdings" panose="05000000000000000000" pitchFamily="2" charset="2"/>
              </a:rPr>
              <a:t> 255 </a:t>
            </a:r>
            <a:r>
              <a:rPr lang="de-DE" sz="1200" dirty="0" err="1" smtClean="0">
                <a:sym typeface="Wingdings" panose="05000000000000000000" pitchFamily="2" charset="2"/>
              </a:rPr>
              <a:t>characters</a:t>
            </a:r>
            <a:r>
              <a:rPr lang="de-DE" sz="1200" dirty="0" smtClean="0">
                <a:sym typeface="Wingdings" panose="05000000000000000000" pitchFamily="2" charset="2"/>
              </a:rPr>
              <a:t> / iPhone 81 </a:t>
            </a:r>
            <a:r>
              <a:rPr lang="de-DE" sz="1200" dirty="0" err="1" smtClean="0">
                <a:sym typeface="Wingdings" panose="05000000000000000000" pitchFamily="2" charset="2"/>
              </a:rPr>
              <a:t>vertical</a:t>
            </a:r>
            <a:r>
              <a:rPr lang="de-DE" sz="1200" dirty="0" smtClean="0">
                <a:sym typeface="Wingdings" panose="05000000000000000000" pitchFamily="2" charset="2"/>
              </a:rPr>
              <a:t>)</a:t>
            </a:r>
          </a:p>
          <a:p>
            <a:pPr fontAlgn="auto">
              <a:spcAft>
                <a:spcPts val="0"/>
              </a:spcAft>
            </a:pPr>
            <a:r>
              <a:rPr lang="de-DE" sz="1000" b="1" dirty="0" smtClean="0">
                <a:sym typeface="Wingdings" panose="05000000000000000000" pitchFamily="2" charset="2"/>
              </a:rPr>
              <a:t>Image Alt Text</a:t>
            </a:r>
          </a:p>
          <a:p>
            <a:pPr lvl="1" fontAlgn="auto">
              <a:spcAft>
                <a:spcPts val="0"/>
              </a:spcAft>
            </a:pPr>
            <a:r>
              <a:rPr lang="de-DE" sz="1100" b="1" dirty="0" smtClean="0">
                <a:solidFill>
                  <a:srgbClr val="FFC000"/>
                </a:solidFill>
                <a:sym typeface="Wingdings" panose="05000000000000000000" pitchFamily="2" charset="2"/>
              </a:rPr>
              <a:t>Fließtext </a:t>
            </a:r>
            <a:r>
              <a:rPr lang="de-DE" sz="1100" b="1" dirty="0" err="1" smtClean="0">
                <a:solidFill>
                  <a:srgbClr val="FFC000"/>
                </a:solidFill>
                <a:sym typeface="Wingdings" panose="05000000000000000000" pitchFamily="2" charset="2"/>
              </a:rPr>
              <a:t>einbinden.evtl</a:t>
            </a:r>
            <a:r>
              <a:rPr lang="de-DE" sz="1100" b="1" dirty="0" smtClean="0">
                <a:solidFill>
                  <a:srgbClr val="FFC000"/>
                </a:solidFill>
                <a:sym typeface="Wingdings" panose="05000000000000000000" pitchFamily="2" charset="2"/>
              </a:rPr>
              <a:t> vorlesen. Bild beschreiben.</a:t>
            </a:r>
            <a:endParaRPr lang="de-DE" sz="1800" b="1" dirty="0">
              <a:solidFill>
                <a:srgbClr val="FFC000"/>
              </a:solidFill>
              <a:sym typeface="Wingdings" panose="05000000000000000000" pitchFamily="2" charset="2"/>
            </a:endParaRPr>
          </a:p>
          <a:p>
            <a:pPr lvl="1" fontAlgn="auto">
              <a:spcAft>
                <a:spcPts val="0"/>
              </a:spcAft>
            </a:pPr>
            <a:endParaRPr lang="de-DE" sz="1200" dirty="0">
              <a:sym typeface="Wingdings" panose="05000000000000000000" pitchFamily="2" charset="2"/>
            </a:endParaRPr>
          </a:p>
          <a:p>
            <a:pPr fontAlgn="auto">
              <a:spcAft>
                <a:spcPts val="0"/>
              </a:spcAft>
            </a:pPr>
            <a:r>
              <a:rPr lang="de-DE" sz="1200" b="1" dirty="0" smtClean="0">
                <a:sym typeface="Wingdings" panose="05000000000000000000" pitchFamily="2" charset="2"/>
              </a:rPr>
              <a:t>Headline</a:t>
            </a:r>
            <a:endParaRPr lang="de-DE" sz="1200" b="1" dirty="0">
              <a:sym typeface="Wingdings" panose="05000000000000000000" pitchFamily="2" charset="2"/>
            </a:endParaRPr>
          </a:p>
          <a:p>
            <a:pPr lvl="1" fontAlgn="auto">
              <a:spcAft>
                <a:spcPts val="0"/>
              </a:spcAft>
            </a:pPr>
            <a:r>
              <a:rPr lang="de-DE" sz="1200" dirty="0">
                <a:sym typeface="Wingdings" panose="05000000000000000000" pitchFamily="2" charset="2"/>
              </a:rPr>
              <a:t>Headlines </a:t>
            </a:r>
            <a:r>
              <a:rPr lang="de-DE" sz="1200" dirty="0" err="1">
                <a:sym typeface="Wingdings" panose="05000000000000000000" pitchFamily="2" charset="2"/>
              </a:rPr>
              <a:t>should</a:t>
            </a:r>
            <a:r>
              <a:rPr lang="de-DE" sz="1200" dirty="0">
                <a:sym typeface="Wingdings" panose="05000000000000000000" pitchFamily="2" charset="2"/>
              </a:rPr>
              <a:t> </a:t>
            </a:r>
            <a:r>
              <a:rPr lang="de-DE" sz="1200" dirty="0" err="1">
                <a:sym typeface="Wingdings" panose="05000000000000000000" pitchFamily="2" charset="2"/>
              </a:rPr>
              <a:t>be</a:t>
            </a:r>
            <a:r>
              <a:rPr lang="de-DE" sz="1200" dirty="0">
                <a:sym typeface="Wingdings" panose="05000000000000000000" pitchFamily="2" charset="2"/>
              </a:rPr>
              <a:t> single-</a:t>
            </a:r>
            <a:r>
              <a:rPr lang="de-DE" sz="1200" dirty="0" err="1">
                <a:sym typeface="Wingdings" panose="05000000000000000000" pitchFamily="2" charset="2"/>
              </a:rPr>
              <a:t>line</a:t>
            </a:r>
            <a:r>
              <a:rPr lang="de-DE" sz="1200" dirty="0">
                <a:sym typeface="Wingdings" panose="05000000000000000000" pitchFamily="2" charset="2"/>
              </a:rPr>
              <a:t>. This </a:t>
            </a:r>
            <a:r>
              <a:rPr lang="de-DE" sz="1200" dirty="0" err="1">
                <a:sym typeface="Wingdings" panose="05000000000000000000" pitchFamily="2" charset="2"/>
              </a:rPr>
              <a:t>is</a:t>
            </a:r>
            <a:r>
              <a:rPr lang="de-DE" sz="1200" dirty="0">
                <a:sym typeface="Wingdings" panose="05000000000000000000" pitchFamily="2" charset="2"/>
              </a:rPr>
              <a:t> </a:t>
            </a:r>
            <a:r>
              <a:rPr lang="de-DE" sz="1200" dirty="0" err="1">
                <a:sym typeface="Wingdings" panose="05000000000000000000" pitchFamily="2" charset="2"/>
              </a:rPr>
              <a:t>equal</a:t>
            </a:r>
            <a:r>
              <a:rPr lang="de-DE" sz="1200" dirty="0">
                <a:sym typeface="Wingdings" panose="05000000000000000000" pitchFamily="2" charset="2"/>
              </a:rPr>
              <a:t> </a:t>
            </a:r>
            <a:r>
              <a:rPr lang="de-DE" sz="1200" dirty="0" err="1">
                <a:sym typeface="Wingdings" panose="05000000000000000000" pitchFamily="2" charset="2"/>
              </a:rPr>
              <a:t>to</a:t>
            </a:r>
            <a:r>
              <a:rPr lang="de-DE" sz="1200" dirty="0">
                <a:sym typeface="Wingdings" panose="05000000000000000000" pitchFamily="2" charset="2"/>
              </a:rPr>
              <a:t> </a:t>
            </a:r>
            <a:r>
              <a:rPr lang="de-DE" sz="1200" dirty="0" err="1">
                <a:sym typeface="Wingdings" panose="05000000000000000000" pitchFamily="2" charset="2"/>
              </a:rPr>
              <a:t>two</a:t>
            </a:r>
            <a:r>
              <a:rPr lang="de-DE" sz="1200" dirty="0">
                <a:sym typeface="Wingdings" panose="05000000000000000000" pitchFamily="2" charset="2"/>
              </a:rPr>
              <a:t> </a:t>
            </a:r>
            <a:r>
              <a:rPr lang="de-DE" sz="1200" dirty="0" err="1">
                <a:sym typeface="Wingdings" panose="05000000000000000000" pitchFamily="2" charset="2"/>
              </a:rPr>
              <a:t>lines</a:t>
            </a:r>
            <a:r>
              <a:rPr lang="de-DE" sz="1200" dirty="0">
                <a:sym typeface="Wingdings" panose="05000000000000000000" pitchFamily="2" charset="2"/>
              </a:rPr>
              <a:t> </a:t>
            </a:r>
            <a:r>
              <a:rPr lang="de-DE" sz="1200" dirty="0" err="1">
                <a:sym typeface="Wingdings" panose="05000000000000000000" pitchFamily="2" charset="2"/>
              </a:rPr>
              <a:t>for</a:t>
            </a:r>
            <a:r>
              <a:rPr lang="de-DE" sz="1200" dirty="0">
                <a:sym typeface="Wingdings" panose="05000000000000000000" pitchFamily="2" charset="2"/>
              </a:rPr>
              <a:t> mobile </a:t>
            </a:r>
            <a:r>
              <a:rPr lang="de-DE" sz="1200" dirty="0" err="1">
                <a:sym typeface="Wingdings" panose="05000000000000000000" pitchFamily="2" charset="2"/>
              </a:rPr>
              <a:t>view</a:t>
            </a:r>
            <a:r>
              <a:rPr lang="de-DE" sz="1200" dirty="0">
                <a:sym typeface="Wingdings" panose="05000000000000000000" pitchFamily="2" charset="2"/>
              </a:rPr>
              <a:t>.</a:t>
            </a:r>
          </a:p>
          <a:p>
            <a:pPr lvl="1" fontAlgn="auto">
              <a:spcAft>
                <a:spcPts val="0"/>
              </a:spcAft>
            </a:pPr>
            <a:r>
              <a:rPr lang="de-DE" sz="1200" dirty="0" err="1" smtClean="0">
                <a:sym typeface="Wingdings" panose="05000000000000000000" pitchFamily="2" charset="2"/>
              </a:rPr>
              <a:t>Only</a:t>
            </a:r>
            <a:r>
              <a:rPr lang="de-DE" sz="1200" dirty="0" smtClean="0">
                <a:sym typeface="Wingdings" panose="05000000000000000000" pitchFamily="2" charset="2"/>
              </a:rPr>
              <a:t> Headlines </a:t>
            </a:r>
            <a:r>
              <a:rPr lang="de-DE" sz="1200" dirty="0" err="1" smtClean="0">
                <a:sym typeface="Wingdings" panose="05000000000000000000" pitchFamily="2" charset="2"/>
              </a:rPr>
              <a:t>are</a:t>
            </a:r>
            <a:r>
              <a:rPr lang="de-DE" sz="1200" dirty="0" smtClean="0">
                <a:sym typeface="Wingdings" panose="05000000000000000000" pitchFamily="2" charset="2"/>
              </a:rPr>
              <a:t> </a:t>
            </a:r>
            <a:r>
              <a:rPr lang="de-DE" sz="1200" dirty="0" err="1" smtClean="0">
                <a:sym typeface="Wingdings" panose="05000000000000000000" pitchFamily="2" charset="2"/>
              </a:rPr>
              <a:t>written</a:t>
            </a:r>
            <a:r>
              <a:rPr lang="de-DE" sz="1200" dirty="0" smtClean="0">
                <a:sym typeface="Wingdings" panose="05000000000000000000" pitchFamily="2" charset="2"/>
              </a:rPr>
              <a:t> </a:t>
            </a:r>
            <a:r>
              <a:rPr lang="de-DE" sz="1200" dirty="0" err="1" smtClean="0">
                <a:sym typeface="Wingdings" panose="05000000000000000000" pitchFamily="2" charset="2"/>
              </a:rPr>
              <a:t>with</a:t>
            </a:r>
            <a:r>
              <a:rPr lang="de-DE" sz="1200" dirty="0" smtClean="0">
                <a:sym typeface="Wingdings" panose="05000000000000000000" pitchFamily="2" charset="2"/>
              </a:rPr>
              <a:t> CAPITAL LETTERS.</a:t>
            </a:r>
          </a:p>
          <a:p>
            <a:pPr fontAlgn="auto">
              <a:spcAft>
                <a:spcPts val="0"/>
              </a:spcAft>
            </a:pPr>
            <a:r>
              <a:rPr lang="de-DE" sz="1200" b="1" dirty="0" err="1" smtClean="0">
                <a:sym typeface="Wingdings" panose="05000000000000000000" pitchFamily="2" charset="2"/>
              </a:rPr>
              <a:t>Salutation</a:t>
            </a:r>
            <a:endParaRPr lang="de-DE" sz="1200" dirty="0" smtClean="0">
              <a:sym typeface="Wingdings" panose="05000000000000000000" pitchFamily="2" charset="2"/>
            </a:endParaRPr>
          </a:p>
          <a:p>
            <a:pPr lvl="1" fontAlgn="auto">
              <a:spcAft>
                <a:spcPts val="0"/>
              </a:spcAft>
            </a:pPr>
            <a:r>
              <a:rPr lang="de-DE" sz="1200" dirty="0" err="1" smtClean="0">
                <a:sym typeface="Wingdings" panose="05000000000000000000" pitchFamily="2" charset="2"/>
              </a:rPr>
              <a:t>Invitations</a:t>
            </a:r>
            <a:r>
              <a:rPr lang="de-DE" sz="1200" dirty="0" smtClean="0">
                <a:sym typeface="Wingdings" panose="05000000000000000000" pitchFamily="2" charset="2"/>
              </a:rPr>
              <a:t> </a:t>
            </a:r>
            <a:r>
              <a:rPr lang="de-DE" sz="1200" dirty="0" err="1" smtClean="0">
                <a:sym typeface="Wingdings" panose="05000000000000000000" pitchFamily="2" charset="2"/>
              </a:rPr>
              <a:t>and</a:t>
            </a:r>
            <a:r>
              <a:rPr lang="de-DE" sz="1200" dirty="0" smtClean="0">
                <a:sym typeface="Wingdings" panose="05000000000000000000" pitchFamily="2" charset="2"/>
              </a:rPr>
              <a:t> </a:t>
            </a:r>
            <a:r>
              <a:rPr lang="de-DE" sz="1200" dirty="0" err="1" smtClean="0">
                <a:sym typeface="Wingdings" panose="05000000000000000000" pitchFamily="2" charset="2"/>
              </a:rPr>
              <a:t>customer</a:t>
            </a:r>
            <a:r>
              <a:rPr lang="de-DE" sz="1200" dirty="0" smtClean="0">
                <a:sym typeface="Wingdings" panose="05000000000000000000" pitchFamily="2" charset="2"/>
              </a:rPr>
              <a:t> </a:t>
            </a:r>
            <a:r>
              <a:rPr lang="de-DE" sz="1200" dirty="0" err="1" smtClean="0">
                <a:sym typeface="Wingdings" panose="05000000000000000000" pitchFamily="2" charset="2"/>
              </a:rPr>
              <a:t>communication</a:t>
            </a:r>
            <a:r>
              <a:rPr lang="de-DE" sz="1200" dirty="0" smtClean="0">
                <a:sym typeface="Wingdings" panose="05000000000000000000" pitchFamily="2" charset="2"/>
              </a:rPr>
              <a:t> </a:t>
            </a:r>
            <a:r>
              <a:rPr lang="de-DE" sz="1200" dirty="0" err="1" smtClean="0">
                <a:sym typeface="Wingdings" panose="05000000000000000000" pitchFamily="2" charset="2"/>
              </a:rPr>
              <a:t>should</a:t>
            </a:r>
            <a:r>
              <a:rPr lang="de-DE" sz="1200" dirty="0" smtClean="0">
                <a:sym typeface="Wingdings" panose="05000000000000000000" pitchFamily="2" charset="2"/>
              </a:rPr>
              <a:t> </a:t>
            </a:r>
            <a:r>
              <a:rPr lang="de-DE" sz="1200" dirty="0" err="1" smtClean="0">
                <a:sym typeface="Wingdings" panose="05000000000000000000" pitchFamily="2" charset="2"/>
              </a:rPr>
              <a:t>be</a:t>
            </a:r>
            <a:r>
              <a:rPr lang="de-DE" sz="1200" dirty="0" smtClean="0">
                <a:sym typeface="Wingdings" panose="05000000000000000000" pitchFamily="2" charset="2"/>
              </a:rPr>
              <a:t> </a:t>
            </a:r>
            <a:r>
              <a:rPr lang="de-DE" sz="1200" dirty="0" err="1" smtClean="0">
                <a:sym typeface="Wingdings" panose="05000000000000000000" pitchFamily="2" charset="2"/>
              </a:rPr>
              <a:t>personalisied</a:t>
            </a:r>
            <a:r>
              <a:rPr lang="de-DE" sz="1200" dirty="0" smtClean="0">
                <a:sym typeface="Wingdings" panose="05000000000000000000" pitchFamily="2" charset="2"/>
              </a:rPr>
              <a:t> </a:t>
            </a:r>
            <a:r>
              <a:rPr lang="de-DE" sz="1200" dirty="0" err="1" smtClean="0">
                <a:sym typeface="Wingdings" panose="05000000000000000000" pitchFamily="2" charset="2"/>
              </a:rPr>
              <a:t>with</a:t>
            </a:r>
            <a:r>
              <a:rPr lang="de-DE" sz="1200" dirty="0" smtClean="0">
                <a:sym typeface="Wingdings" panose="05000000000000000000" pitchFamily="2" charset="2"/>
              </a:rPr>
              <a:t> </a:t>
            </a:r>
            <a:r>
              <a:rPr lang="de-DE" sz="1200" dirty="0" err="1" smtClean="0">
                <a:sym typeface="Wingdings" panose="05000000000000000000" pitchFamily="2" charset="2"/>
              </a:rPr>
              <a:t>salutation</a:t>
            </a:r>
            <a:r>
              <a:rPr lang="de-DE" sz="1200" dirty="0" smtClean="0">
                <a:sym typeface="Wingdings" panose="05000000000000000000" pitchFamily="2" charset="2"/>
              </a:rPr>
              <a:t> &amp; </a:t>
            </a:r>
            <a:r>
              <a:rPr lang="de-DE" sz="1200" dirty="0" err="1" smtClean="0">
                <a:sym typeface="Wingdings" panose="05000000000000000000" pitchFamily="2" charset="2"/>
              </a:rPr>
              <a:t>closing</a:t>
            </a:r>
            <a:r>
              <a:rPr lang="de-DE" sz="1200" dirty="0" smtClean="0">
                <a:sym typeface="Wingdings" panose="05000000000000000000" pitchFamily="2" charset="2"/>
              </a:rPr>
              <a:t> </a:t>
            </a:r>
            <a:r>
              <a:rPr lang="de-DE" sz="1200" dirty="0" err="1" smtClean="0">
                <a:sym typeface="Wingdings" panose="05000000000000000000" pitchFamily="2" charset="2"/>
              </a:rPr>
              <a:t>formula</a:t>
            </a:r>
            <a:r>
              <a:rPr lang="de-DE" sz="1200" dirty="0" smtClean="0">
                <a:sym typeface="Wingdings" panose="05000000000000000000" pitchFamily="2" charset="2"/>
              </a:rPr>
              <a:t>.</a:t>
            </a:r>
          </a:p>
          <a:p>
            <a:pPr lvl="1" fontAlgn="auto">
              <a:spcAft>
                <a:spcPts val="0"/>
              </a:spcAft>
            </a:pPr>
            <a:r>
              <a:rPr lang="de-DE" sz="1200" dirty="0">
                <a:sym typeface="Wingdings" panose="05000000000000000000" pitchFamily="2" charset="2"/>
              </a:rPr>
              <a:t>Newsletter </a:t>
            </a:r>
            <a:r>
              <a:rPr lang="de-DE" sz="1200" dirty="0" err="1">
                <a:sym typeface="Wingdings" panose="05000000000000000000" pitchFamily="2" charset="2"/>
              </a:rPr>
              <a:t>won‘t</a:t>
            </a:r>
            <a:r>
              <a:rPr lang="de-DE" sz="1200" dirty="0">
                <a:sym typeface="Wingdings" panose="05000000000000000000" pitchFamily="2" charset="2"/>
              </a:rPr>
              <a:t> </a:t>
            </a:r>
            <a:r>
              <a:rPr lang="de-DE" sz="1200" dirty="0" err="1">
                <a:sym typeface="Wingdings" panose="05000000000000000000" pitchFamily="2" charset="2"/>
              </a:rPr>
              <a:t>be</a:t>
            </a:r>
            <a:r>
              <a:rPr lang="de-DE" sz="1200" dirty="0">
                <a:sym typeface="Wingdings" panose="05000000000000000000" pitchFamily="2" charset="2"/>
              </a:rPr>
              <a:t> </a:t>
            </a:r>
            <a:r>
              <a:rPr lang="de-DE" sz="1200" dirty="0" err="1">
                <a:sym typeface="Wingdings" panose="05000000000000000000" pitchFamily="2" charset="2"/>
              </a:rPr>
              <a:t>personalised</a:t>
            </a:r>
            <a:r>
              <a:rPr lang="de-DE" sz="1200" dirty="0">
                <a:sym typeface="Wingdings" panose="05000000000000000000" pitchFamily="2" charset="2"/>
              </a:rPr>
              <a:t> </a:t>
            </a:r>
            <a:r>
              <a:rPr lang="de-DE" sz="1200" dirty="0" err="1">
                <a:sym typeface="Wingdings" panose="05000000000000000000" pitchFamily="2" charset="2"/>
              </a:rPr>
              <a:t>with</a:t>
            </a:r>
            <a:r>
              <a:rPr lang="de-DE" sz="1200" dirty="0">
                <a:sym typeface="Wingdings" panose="05000000000000000000" pitchFamily="2" charset="2"/>
              </a:rPr>
              <a:t> a </a:t>
            </a:r>
            <a:r>
              <a:rPr lang="de-DE" sz="1200" dirty="0" err="1" smtClean="0">
                <a:sym typeface="Wingdings" panose="05000000000000000000" pitchFamily="2" charset="2"/>
              </a:rPr>
              <a:t>salutation</a:t>
            </a:r>
            <a:endParaRPr lang="de-DE" sz="1200" dirty="0">
              <a:sym typeface="Wingdings" panose="05000000000000000000" pitchFamily="2" charset="2"/>
            </a:endParaRPr>
          </a:p>
          <a:p>
            <a:pPr fontAlgn="auto">
              <a:spcAft>
                <a:spcPts val="0"/>
              </a:spcAft>
            </a:pPr>
            <a:r>
              <a:rPr lang="en-US" sz="1200" b="1" dirty="0" smtClean="0"/>
              <a:t>Image </a:t>
            </a:r>
            <a:r>
              <a:rPr lang="en-US" sz="1200" b="1" dirty="0"/>
              <a:t>&amp; text </a:t>
            </a:r>
            <a:r>
              <a:rPr lang="en-US" sz="1200" b="1" dirty="0" smtClean="0"/>
              <a:t>ratio</a:t>
            </a:r>
            <a:endParaRPr lang="en-US" sz="1200" dirty="0" smtClean="0"/>
          </a:p>
          <a:p>
            <a:pPr lvl="1" fontAlgn="auto">
              <a:spcAft>
                <a:spcPts val="0"/>
              </a:spcAft>
            </a:pPr>
            <a:r>
              <a:rPr lang="en-US" sz="1200" dirty="0"/>
              <a:t>There should be about as much text as pictures</a:t>
            </a:r>
            <a:r>
              <a:rPr lang="en-US" sz="1200" dirty="0" smtClean="0"/>
              <a:t>. Not more.</a:t>
            </a:r>
            <a:endParaRPr lang="en-US" sz="1200" dirty="0"/>
          </a:p>
          <a:p>
            <a:pPr lvl="1" fontAlgn="auto">
              <a:spcAft>
                <a:spcPts val="0"/>
              </a:spcAft>
            </a:pPr>
            <a:r>
              <a:rPr lang="en-US" sz="1200" dirty="0"/>
              <a:t>Texts should be kept short or divided into several modules</a:t>
            </a:r>
            <a:r>
              <a:rPr lang="en-US" sz="1200" dirty="0" smtClean="0"/>
              <a:t>.</a:t>
            </a:r>
          </a:p>
          <a:p>
            <a:pPr lvl="1" fontAlgn="auto">
              <a:spcAft>
                <a:spcPts val="0"/>
              </a:spcAft>
            </a:pPr>
            <a:r>
              <a:rPr lang="de-DE" sz="1200" dirty="0">
                <a:sym typeface="Wingdings" panose="05000000000000000000" pitchFamily="2" charset="2"/>
              </a:rPr>
              <a:t>Lead </a:t>
            </a:r>
            <a:r>
              <a:rPr lang="de-DE" sz="1200" dirty="0" err="1">
                <a:sym typeface="Wingdings" panose="05000000000000000000" pitchFamily="2" charset="2"/>
              </a:rPr>
              <a:t>to</a:t>
            </a:r>
            <a:r>
              <a:rPr lang="de-DE" sz="1200" dirty="0">
                <a:sym typeface="Wingdings" panose="05000000000000000000" pitchFamily="2" charset="2"/>
              </a:rPr>
              <a:t> </a:t>
            </a:r>
            <a:r>
              <a:rPr lang="de-DE" sz="1200" dirty="0" err="1">
                <a:sym typeface="Wingdings" panose="05000000000000000000" pitchFamily="2" charset="2"/>
              </a:rPr>
              <a:t>more</a:t>
            </a:r>
            <a:r>
              <a:rPr lang="de-DE" sz="1200" dirty="0">
                <a:sym typeface="Wingdings" panose="05000000000000000000" pitchFamily="2" charset="2"/>
              </a:rPr>
              <a:t> </a:t>
            </a:r>
            <a:r>
              <a:rPr lang="de-DE" sz="1200" dirty="0" err="1">
                <a:sym typeface="Wingdings" panose="05000000000000000000" pitchFamily="2" charset="2"/>
              </a:rPr>
              <a:t>details</a:t>
            </a:r>
            <a:r>
              <a:rPr lang="de-DE" sz="1200" dirty="0">
                <a:sym typeface="Wingdings" panose="05000000000000000000" pitchFamily="2" charset="2"/>
              </a:rPr>
              <a:t> </a:t>
            </a:r>
            <a:r>
              <a:rPr lang="de-DE" sz="1200" dirty="0" err="1">
                <a:sym typeface="Wingdings" panose="05000000000000000000" pitchFamily="2" charset="2"/>
              </a:rPr>
              <a:t>to</a:t>
            </a:r>
            <a:r>
              <a:rPr lang="de-DE" sz="1200" dirty="0">
                <a:sym typeface="Wingdings" panose="05000000000000000000" pitchFamily="2" charset="2"/>
              </a:rPr>
              <a:t> </a:t>
            </a:r>
            <a:r>
              <a:rPr lang="de-DE" sz="1200" dirty="0" err="1">
                <a:sym typeface="Wingdings" panose="05000000000000000000" pitchFamily="2" charset="2"/>
              </a:rPr>
              <a:t>the</a:t>
            </a:r>
            <a:r>
              <a:rPr lang="de-DE" sz="1200" dirty="0">
                <a:sym typeface="Wingdings" panose="05000000000000000000" pitchFamily="2" charset="2"/>
              </a:rPr>
              <a:t> </a:t>
            </a:r>
            <a:r>
              <a:rPr lang="de-DE" sz="1200" dirty="0" err="1">
                <a:sym typeface="Wingdings" panose="05000000000000000000" pitchFamily="2" charset="2"/>
              </a:rPr>
              <a:t>corporate</a:t>
            </a:r>
            <a:r>
              <a:rPr lang="de-DE" sz="1200" dirty="0">
                <a:sym typeface="Wingdings" panose="05000000000000000000" pitchFamily="2" charset="2"/>
              </a:rPr>
              <a:t> </a:t>
            </a:r>
            <a:r>
              <a:rPr lang="de-DE" sz="1200" dirty="0" err="1">
                <a:sym typeface="Wingdings" panose="05000000000000000000" pitchFamily="2" charset="2"/>
              </a:rPr>
              <a:t>website</a:t>
            </a:r>
            <a:r>
              <a:rPr lang="de-DE" sz="1200" dirty="0">
                <a:sym typeface="Wingdings" panose="05000000000000000000" pitchFamily="2" charset="2"/>
              </a:rPr>
              <a:t> / </a:t>
            </a:r>
            <a:r>
              <a:rPr lang="de-DE" sz="1200" dirty="0" err="1">
                <a:sym typeface="Wingdings" panose="05000000000000000000" pitchFamily="2" charset="2"/>
              </a:rPr>
              <a:t>club</a:t>
            </a:r>
            <a:r>
              <a:rPr lang="de-DE" sz="1200" dirty="0">
                <a:sym typeface="Wingdings" panose="05000000000000000000" pitchFamily="2" charset="2"/>
              </a:rPr>
              <a:t> etc</a:t>
            </a:r>
            <a:r>
              <a:rPr lang="de-DE" sz="1200" dirty="0" smtClean="0">
                <a:sym typeface="Wingdings" panose="05000000000000000000" pitchFamily="2" charset="2"/>
              </a:rPr>
              <a:t>.</a:t>
            </a:r>
            <a:endParaRPr lang="en-US" sz="1200" dirty="0"/>
          </a:p>
          <a:p>
            <a:pPr lvl="1" fontAlgn="auto">
              <a:spcAft>
                <a:spcPts val="0"/>
              </a:spcAft>
            </a:pPr>
            <a:r>
              <a:rPr lang="en-US" sz="1200" dirty="0"/>
              <a:t>Avoid unnecessary heels.</a:t>
            </a:r>
            <a:endParaRPr lang="de-DE" sz="1200" dirty="0">
              <a:sym typeface="Wingdings" panose="05000000000000000000" pitchFamily="2" charset="2"/>
            </a:endParaRPr>
          </a:p>
        </p:txBody>
      </p:sp>
      <p:pic>
        <p:nvPicPr>
          <p:cNvPr id="1026" name="Grafik 1" descr="image0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0" y="0"/>
            <a:ext cx="1460567" cy="115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Grafik 2" descr="image00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79800" y="1200150"/>
            <a:ext cx="1910189" cy="1109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88881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Email Marketing Guidelines</a:t>
            </a:r>
            <a:br>
              <a:rPr lang="de-DE" dirty="0"/>
            </a:br>
            <a:r>
              <a:rPr lang="de-DE" dirty="0" smtClean="0">
                <a:solidFill>
                  <a:srgbClr val="E3001A"/>
                </a:solidFill>
              </a:rPr>
              <a:t>Content - </a:t>
            </a:r>
            <a:r>
              <a:rPr lang="de-DE" dirty="0" err="1" smtClean="0">
                <a:solidFill>
                  <a:srgbClr val="E3001A"/>
                </a:solidFill>
              </a:rPr>
              <a:t>Salutation</a:t>
            </a:r>
            <a:endParaRPr lang="de-DE" dirty="0">
              <a:solidFill>
                <a:srgbClr val="E3001A"/>
              </a:solidFill>
            </a:endParaRPr>
          </a:p>
        </p:txBody>
      </p:sp>
      <p:graphicFrame>
        <p:nvGraphicFramePr>
          <p:cNvPr id="9" name="Tabel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8312862"/>
              </p:ext>
            </p:extLst>
          </p:nvPr>
        </p:nvGraphicFramePr>
        <p:xfrm>
          <a:off x="76200" y="971550"/>
          <a:ext cx="8991602" cy="3990624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530215"/>
                <a:gridCol w="715292"/>
                <a:gridCol w="749300"/>
                <a:gridCol w="624417"/>
                <a:gridCol w="624417"/>
                <a:gridCol w="686858"/>
                <a:gridCol w="874183"/>
                <a:gridCol w="936625"/>
                <a:gridCol w="749300"/>
                <a:gridCol w="749300"/>
                <a:gridCol w="749300"/>
                <a:gridCol w="1002395"/>
              </a:tblGrid>
              <a:tr h="642168">
                <a:tc>
                  <a:txBody>
                    <a:bodyPr/>
                    <a:lstStyle/>
                    <a:p>
                      <a:r>
                        <a:rPr lang="de-DE" sz="800" dirty="0" smtClean="0"/>
                        <a:t>Country</a:t>
                      </a:r>
                      <a:endParaRPr lang="de-DE" sz="800" dirty="0"/>
                    </a:p>
                  </a:txBody>
                  <a:tcPr marL="54000" marR="54000" marT="54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/>
                        <a:t>Personal</a:t>
                      </a:r>
                    </a:p>
                    <a:p>
                      <a:r>
                        <a:rPr lang="de-DE" sz="800" b="0" dirty="0" smtClean="0"/>
                        <a:t>male</a:t>
                      </a:r>
                      <a:endParaRPr lang="de-DE" sz="800" b="0" dirty="0"/>
                    </a:p>
                  </a:txBody>
                  <a:tcPr marL="54000" marR="54000" marT="54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/>
                        <a:t>Personal </a:t>
                      </a:r>
                      <a:r>
                        <a:rPr lang="de-DE" sz="800" b="0" dirty="0" err="1" smtClean="0"/>
                        <a:t>female</a:t>
                      </a:r>
                      <a:endParaRPr lang="de-DE" sz="800" b="0" dirty="0"/>
                    </a:p>
                  </a:txBody>
                  <a:tcPr marL="54000" marR="54000" marT="5400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/>
                        <a:t>Personal </a:t>
                      </a:r>
                      <a:r>
                        <a:rPr lang="de-DE" sz="800" b="0" dirty="0" err="1" smtClean="0"/>
                        <a:t>female</a:t>
                      </a:r>
                      <a:r>
                        <a:rPr lang="de-DE" sz="800" b="0" dirty="0" smtClean="0"/>
                        <a:t> 2</a:t>
                      </a:r>
                      <a:endParaRPr lang="de-DE" sz="800" b="0" dirty="0"/>
                    </a:p>
                  </a:txBody>
                  <a:tcPr marL="54000" marR="54000" marT="5400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/>
                        <a:t>Personal-Friend </a:t>
                      </a:r>
                    </a:p>
                    <a:p>
                      <a:endParaRPr lang="de-DE" sz="800" b="0" dirty="0" smtClean="0"/>
                    </a:p>
                    <a:p>
                      <a:r>
                        <a:rPr lang="de-DE" sz="800" b="0" dirty="0" smtClean="0"/>
                        <a:t>(fall-back)</a:t>
                      </a:r>
                      <a:endParaRPr lang="de-DE" sz="800" b="0" dirty="0"/>
                    </a:p>
                  </a:txBody>
                  <a:tcPr marL="54000" marR="54000" marT="5400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/>
                        <a:t>Personal-Customer </a:t>
                      </a:r>
                    </a:p>
                    <a:p>
                      <a:endParaRPr lang="de-DE" sz="800" b="0" dirty="0" smtClean="0"/>
                    </a:p>
                    <a:p>
                      <a:r>
                        <a:rPr lang="de-DE" sz="800" b="0" dirty="0" smtClean="0"/>
                        <a:t>(fall-back)</a:t>
                      </a:r>
                      <a:endParaRPr lang="de-DE" sz="800" b="0" dirty="0"/>
                    </a:p>
                  </a:txBody>
                  <a:tcPr marL="54000" marR="54000" marT="5400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/>
                        <a:t>Formal</a:t>
                      </a:r>
                    </a:p>
                    <a:p>
                      <a:r>
                        <a:rPr lang="de-DE" sz="800" b="0" dirty="0" smtClean="0"/>
                        <a:t>male</a:t>
                      </a:r>
                      <a:endParaRPr lang="de-DE" sz="800" b="0" dirty="0"/>
                    </a:p>
                  </a:txBody>
                  <a:tcPr marL="54000" marR="54000" marT="54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/>
                        <a:t>Formal</a:t>
                      </a:r>
                    </a:p>
                    <a:p>
                      <a:r>
                        <a:rPr lang="de-DE" sz="800" b="0" dirty="0" err="1" smtClean="0"/>
                        <a:t>female</a:t>
                      </a:r>
                      <a:endParaRPr lang="de-DE" sz="800" b="0" dirty="0"/>
                    </a:p>
                  </a:txBody>
                  <a:tcPr marL="54000" marR="54000" marT="5400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/>
                        <a:t>Formal</a:t>
                      </a:r>
                    </a:p>
                    <a:p>
                      <a:r>
                        <a:rPr lang="de-DE" sz="800" b="0" dirty="0" err="1" smtClean="0"/>
                        <a:t>female</a:t>
                      </a:r>
                      <a:r>
                        <a:rPr lang="de-DE" sz="800" b="0" dirty="0" smtClean="0"/>
                        <a:t> 2</a:t>
                      </a:r>
                      <a:endParaRPr lang="de-DE" sz="800" b="0" dirty="0"/>
                    </a:p>
                  </a:txBody>
                  <a:tcPr marL="54000" marR="54000" marT="5400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/>
                        <a:t>Formal </a:t>
                      </a:r>
                    </a:p>
                    <a:p>
                      <a:endParaRPr lang="de-DE" sz="800" b="0" dirty="0" smtClean="0"/>
                    </a:p>
                    <a:p>
                      <a:r>
                        <a:rPr lang="de-DE" sz="800" b="0" dirty="0" smtClean="0"/>
                        <a:t>(fall-back)</a:t>
                      </a:r>
                      <a:endParaRPr lang="de-DE" sz="800" b="0" dirty="0"/>
                    </a:p>
                  </a:txBody>
                  <a:tcPr marL="54000" marR="54000" marT="5400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err="1" smtClean="0"/>
                        <a:t>Closure</a:t>
                      </a:r>
                      <a:endParaRPr lang="de-DE" sz="800" dirty="0"/>
                    </a:p>
                  </a:txBody>
                  <a:tcPr marL="54000" marR="54000" marT="54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err="1" smtClean="0"/>
                        <a:t>Closure</a:t>
                      </a:r>
                      <a:r>
                        <a:rPr lang="de-DE" sz="800" dirty="0" smtClean="0"/>
                        <a:t> Event</a:t>
                      </a:r>
                      <a:endParaRPr lang="de-DE" sz="800" dirty="0"/>
                    </a:p>
                  </a:txBody>
                  <a:tcPr marL="54000" marR="54000" marT="5400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639791">
                <a:tc>
                  <a:txBody>
                    <a:bodyPr/>
                    <a:lstStyle/>
                    <a:p>
                      <a:r>
                        <a:rPr lang="de-DE" sz="800" dirty="0" smtClean="0"/>
                        <a:t>DE</a:t>
                      </a:r>
                      <a:endParaRPr lang="de-DE" sz="800" dirty="0"/>
                    </a:p>
                  </a:txBody>
                  <a:tcPr marL="54000" marR="54000" marT="54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/>
                        <a:t>Lieber Herr Mustermann,</a:t>
                      </a:r>
                      <a:endParaRPr lang="de-DE" sz="800" dirty="0"/>
                    </a:p>
                  </a:txBody>
                  <a:tcPr marL="54000" marR="54000" marT="54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/>
                        <a:t>Liebe Frau Mustermann,</a:t>
                      </a:r>
                      <a:endParaRPr lang="de-DE" sz="800" dirty="0"/>
                    </a:p>
                  </a:txBody>
                  <a:tcPr marL="54000" marR="54000" marT="54000"/>
                </a:tc>
                <a:tc>
                  <a:txBody>
                    <a:bodyPr/>
                    <a:lstStyle/>
                    <a:p>
                      <a:r>
                        <a:rPr lang="de-DE" sz="800" dirty="0" smtClean="0"/>
                        <a:t>Liebe Frau Mustermann,</a:t>
                      </a:r>
                      <a:endParaRPr lang="de-DE" sz="800" dirty="0"/>
                    </a:p>
                  </a:txBody>
                  <a:tcPr marL="54000" marR="54000" marT="54000"/>
                </a:tc>
                <a:tc>
                  <a:txBody>
                    <a:bodyPr/>
                    <a:lstStyle/>
                    <a:p>
                      <a:r>
                        <a:rPr lang="de-DE" sz="800" dirty="0" smtClean="0"/>
                        <a:t>Lieber Leica Freund,</a:t>
                      </a:r>
                    </a:p>
                  </a:txBody>
                  <a:tcPr marL="54000" marR="54000" marT="54000"/>
                </a:tc>
                <a:tc>
                  <a:txBody>
                    <a:bodyPr/>
                    <a:lstStyle/>
                    <a:p>
                      <a:r>
                        <a:rPr lang="de-DE" sz="800" dirty="0" smtClean="0"/>
                        <a:t>Lieber Leica Kunde,</a:t>
                      </a:r>
                      <a:endParaRPr lang="de-DE" sz="800" dirty="0"/>
                    </a:p>
                  </a:txBody>
                  <a:tcPr marL="54000" marR="54000" marT="5400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/>
                        <a:t>Sehr geehrter Herr Mustermann,</a:t>
                      </a:r>
                      <a:endParaRPr lang="de-DE" sz="800" dirty="0"/>
                    </a:p>
                  </a:txBody>
                  <a:tcPr marL="54000" marR="54000" marT="54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/>
                        <a:t>Sehr geehrte</a:t>
                      </a:r>
                      <a:r>
                        <a:rPr lang="de-DE" sz="800" baseline="0" dirty="0" smtClean="0"/>
                        <a:t> Frau Mustermann,</a:t>
                      </a:r>
                      <a:endParaRPr lang="de-DE" sz="800" dirty="0"/>
                    </a:p>
                  </a:txBody>
                  <a:tcPr marL="54000" marR="54000" marT="54000"/>
                </a:tc>
                <a:tc>
                  <a:txBody>
                    <a:bodyPr/>
                    <a:lstStyle/>
                    <a:p>
                      <a:r>
                        <a:rPr lang="de-DE" sz="800" dirty="0" smtClean="0"/>
                        <a:t>Sehr geehrte</a:t>
                      </a:r>
                      <a:r>
                        <a:rPr lang="de-DE" sz="800" baseline="0" dirty="0" smtClean="0"/>
                        <a:t> Frau Mustermann,</a:t>
                      </a:r>
                      <a:endParaRPr lang="de-DE" sz="800" dirty="0"/>
                    </a:p>
                  </a:txBody>
                  <a:tcPr marL="54000" marR="54000" marT="54000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de-DE" sz="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Sehr geehrte Dame, Sehr geehrter Herr</a:t>
                      </a:r>
                      <a:endParaRPr lang="de-DE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000" marR="54000" marT="5400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de-DE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Viele Grüße, </a:t>
                      </a:r>
                      <a:br>
                        <a:rPr lang="de-DE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de-DE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Ihr Leica Team</a:t>
                      </a:r>
                    </a:p>
                  </a:txBody>
                  <a:tcPr marL="54000" marR="54000" marT="540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de-DE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Mit freundlichen Grüßen,</a:t>
                      </a:r>
                      <a:br>
                        <a:rPr lang="de-DE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de-DE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de-DE" sz="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Signature</a:t>
                      </a:r>
                      <a:r>
                        <a:rPr lang="de-DE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br>
                        <a:rPr lang="de-DE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de-DE" sz="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Max Mustermann</a:t>
                      </a:r>
                      <a:r>
                        <a:rPr lang="de-DE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/>
                      </a:r>
                      <a:br>
                        <a:rPr lang="de-DE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de-DE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Leica </a:t>
                      </a:r>
                      <a:r>
                        <a:rPr lang="de-DE" sz="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Camera</a:t>
                      </a:r>
                      <a:r>
                        <a:rPr lang="de-DE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AG</a:t>
                      </a:r>
                    </a:p>
                  </a:txBody>
                  <a:tcPr marL="54000" marR="54000" marT="5400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570816">
                <a:tc>
                  <a:txBody>
                    <a:bodyPr/>
                    <a:lstStyle/>
                    <a:p>
                      <a:r>
                        <a:rPr lang="de-DE" sz="800" dirty="0" smtClean="0"/>
                        <a:t>US</a:t>
                      </a:r>
                      <a:endParaRPr lang="de-DE" sz="800" dirty="0"/>
                    </a:p>
                  </a:txBody>
                  <a:tcPr marL="54000" marR="54000" marT="54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err="1" smtClean="0"/>
                        <a:t>Dear</a:t>
                      </a:r>
                      <a:r>
                        <a:rPr lang="de-DE" sz="800" dirty="0" smtClean="0"/>
                        <a:t> Chris,</a:t>
                      </a:r>
                      <a:endParaRPr lang="de-DE" sz="800" dirty="0"/>
                    </a:p>
                  </a:txBody>
                  <a:tcPr marL="54000" marR="54000" marT="54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err="1" smtClean="0"/>
                        <a:t>Dear</a:t>
                      </a:r>
                      <a:r>
                        <a:rPr lang="de-DE" sz="800" dirty="0" smtClean="0"/>
                        <a:t> Anna,</a:t>
                      </a:r>
                      <a:endParaRPr lang="de-DE" sz="800" dirty="0"/>
                    </a:p>
                  </a:txBody>
                  <a:tcPr marL="54000" marR="54000" marT="54000"/>
                </a:tc>
                <a:tc>
                  <a:txBody>
                    <a:bodyPr/>
                    <a:lstStyle/>
                    <a:p>
                      <a:r>
                        <a:rPr lang="de-DE" sz="800" dirty="0" err="1" smtClean="0"/>
                        <a:t>Dear</a:t>
                      </a:r>
                      <a:r>
                        <a:rPr lang="de-DE" sz="800" dirty="0" smtClean="0"/>
                        <a:t> Anna,</a:t>
                      </a:r>
                      <a:endParaRPr lang="de-DE" sz="800" dirty="0"/>
                    </a:p>
                  </a:txBody>
                  <a:tcPr marL="54000" marR="54000" marT="5400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800" dirty="0" err="1" smtClean="0"/>
                        <a:t>Dear</a:t>
                      </a:r>
                      <a:r>
                        <a:rPr lang="de-DE" sz="800" dirty="0" smtClean="0"/>
                        <a:t> Leica Friend,</a:t>
                      </a:r>
                    </a:p>
                    <a:p>
                      <a:endParaRPr lang="de-DE" sz="800" dirty="0"/>
                    </a:p>
                  </a:txBody>
                  <a:tcPr marL="54000" marR="54000" marT="54000"/>
                </a:tc>
                <a:tc>
                  <a:txBody>
                    <a:bodyPr/>
                    <a:lstStyle/>
                    <a:p>
                      <a:r>
                        <a:rPr lang="de-DE" sz="800" dirty="0" err="1" smtClean="0"/>
                        <a:t>Dear</a:t>
                      </a:r>
                      <a:r>
                        <a:rPr lang="de-DE" sz="800" dirty="0" smtClean="0"/>
                        <a:t> </a:t>
                      </a:r>
                      <a:r>
                        <a:rPr lang="de-DE" sz="800" dirty="0" err="1" smtClean="0"/>
                        <a:t>Valued</a:t>
                      </a:r>
                      <a:r>
                        <a:rPr lang="de-DE" sz="800" baseline="0" dirty="0" smtClean="0"/>
                        <a:t> C</a:t>
                      </a:r>
                      <a:r>
                        <a:rPr lang="de-DE" sz="800" dirty="0" smtClean="0"/>
                        <a:t>ustomer,</a:t>
                      </a:r>
                      <a:endParaRPr lang="de-DE" sz="800" dirty="0"/>
                    </a:p>
                  </a:txBody>
                  <a:tcPr marL="54000" marR="54000" marT="5400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err="1" smtClean="0"/>
                        <a:t>Dear</a:t>
                      </a:r>
                      <a:r>
                        <a:rPr lang="de-DE" sz="800" dirty="0" smtClean="0"/>
                        <a:t> Mr. Mustermann,</a:t>
                      </a:r>
                      <a:endParaRPr lang="de-DE" sz="800" dirty="0"/>
                    </a:p>
                  </a:txBody>
                  <a:tcPr marL="54000" marR="54000" marT="54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800" dirty="0" err="1" smtClean="0"/>
                        <a:t>Dear</a:t>
                      </a:r>
                      <a:r>
                        <a:rPr lang="de-DE" sz="800" dirty="0" smtClean="0"/>
                        <a:t> Ms. Mustermann,</a:t>
                      </a:r>
                    </a:p>
                  </a:txBody>
                  <a:tcPr marL="54000" marR="54000" marT="5400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800" dirty="0" err="1" smtClean="0"/>
                        <a:t>Dear</a:t>
                      </a:r>
                      <a:r>
                        <a:rPr lang="de-DE" sz="800" dirty="0" smtClean="0"/>
                        <a:t> </a:t>
                      </a:r>
                      <a:r>
                        <a:rPr lang="de-DE" sz="800" dirty="0" err="1" smtClean="0"/>
                        <a:t>Mrs.</a:t>
                      </a:r>
                      <a:r>
                        <a:rPr lang="de-DE" sz="800" dirty="0" smtClean="0"/>
                        <a:t> Mustermann,</a:t>
                      </a:r>
                    </a:p>
                  </a:txBody>
                  <a:tcPr marL="54000" marR="54000" marT="54000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de-DE" sz="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Dear</a:t>
                      </a:r>
                      <a:r>
                        <a:rPr lang="de-DE" sz="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Sir </a:t>
                      </a:r>
                      <a:r>
                        <a:rPr lang="de-DE" sz="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</a:t>
                      </a:r>
                      <a:r>
                        <a:rPr lang="de-DE" sz="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Madam</a:t>
                      </a:r>
                      <a:endParaRPr lang="en-US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000" marR="54000" marT="5400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Best regards, </a:t>
                      </a:r>
                      <a:br>
                        <a:rPr lang="en-US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Your Leica Team</a:t>
                      </a:r>
                    </a:p>
                  </a:txBody>
                  <a:tcPr marL="54000" marR="54000" marT="540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Best regards,</a:t>
                      </a:r>
                      <a:br>
                        <a:rPr lang="en-US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(Signature)</a:t>
                      </a:r>
                      <a:br>
                        <a:rPr lang="en-US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Chris </a:t>
                      </a:r>
                      <a:r>
                        <a:rPr lang="en-US" sz="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Mustermann</a:t>
                      </a:r>
                      <a:r>
                        <a:rPr lang="en-US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/>
                      </a:r>
                      <a:br>
                        <a:rPr lang="en-US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Company</a:t>
                      </a:r>
                    </a:p>
                  </a:txBody>
                  <a:tcPr marL="54000" marR="54000" marT="5400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522245">
                <a:tc>
                  <a:txBody>
                    <a:bodyPr/>
                    <a:lstStyle/>
                    <a:p>
                      <a:r>
                        <a:rPr lang="de-DE" sz="800" dirty="0" smtClean="0"/>
                        <a:t>UK</a:t>
                      </a:r>
                      <a:r>
                        <a:rPr lang="de-DE" sz="800" baseline="0" dirty="0" smtClean="0"/>
                        <a:t> / ROW</a:t>
                      </a:r>
                      <a:endParaRPr lang="de-DE" sz="800" dirty="0"/>
                    </a:p>
                  </a:txBody>
                  <a:tcPr marL="54000" marR="54000" marT="54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err="1" smtClean="0"/>
                        <a:t>Dear</a:t>
                      </a:r>
                      <a:r>
                        <a:rPr lang="de-DE" sz="800" dirty="0" smtClean="0"/>
                        <a:t> </a:t>
                      </a:r>
                      <a:r>
                        <a:rPr lang="de-DE" sz="800" dirty="0" err="1" smtClean="0"/>
                        <a:t>Mr</a:t>
                      </a:r>
                      <a:r>
                        <a:rPr lang="de-DE" sz="800" dirty="0" smtClean="0"/>
                        <a:t> Mustermann</a:t>
                      </a:r>
                      <a:endParaRPr lang="de-DE" sz="800" dirty="0"/>
                    </a:p>
                  </a:txBody>
                  <a:tcPr marL="54000" marR="54000" marT="54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err="1" smtClean="0"/>
                        <a:t>Dear</a:t>
                      </a:r>
                      <a:r>
                        <a:rPr lang="de-DE" sz="800" dirty="0" smtClean="0"/>
                        <a:t> </a:t>
                      </a:r>
                      <a:r>
                        <a:rPr lang="de-DE" sz="800" dirty="0" err="1" smtClean="0"/>
                        <a:t>Ms</a:t>
                      </a:r>
                      <a:r>
                        <a:rPr lang="de-DE" sz="800" dirty="0" smtClean="0"/>
                        <a:t> Mustermann</a:t>
                      </a:r>
                      <a:endParaRPr lang="de-DE" sz="800" dirty="0"/>
                    </a:p>
                  </a:txBody>
                  <a:tcPr marL="54000" marR="54000" marT="54000"/>
                </a:tc>
                <a:tc>
                  <a:txBody>
                    <a:bodyPr/>
                    <a:lstStyle/>
                    <a:p>
                      <a:r>
                        <a:rPr lang="de-DE" sz="800" dirty="0" err="1" smtClean="0"/>
                        <a:t>Dear</a:t>
                      </a:r>
                      <a:r>
                        <a:rPr lang="de-DE" sz="800" dirty="0" smtClean="0"/>
                        <a:t> </a:t>
                      </a:r>
                      <a:r>
                        <a:rPr lang="de-DE" sz="800" dirty="0" err="1" smtClean="0"/>
                        <a:t>Mrs</a:t>
                      </a:r>
                      <a:r>
                        <a:rPr lang="de-DE" sz="800" dirty="0" smtClean="0"/>
                        <a:t> Mustermann</a:t>
                      </a:r>
                      <a:endParaRPr lang="de-DE" sz="800" dirty="0"/>
                    </a:p>
                  </a:txBody>
                  <a:tcPr marL="54000" marR="54000" marT="54000"/>
                </a:tc>
                <a:tc>
                  <a:txBody>
                    <a:bodyPr/>
                    <a:lstStyle/>
                    <a:p>
                      <a:r>
                        <a:rPr lang="de-DE" sz="800" dirty="0" err="1" smtClean="0"/>
                        <a:t>Dear</a:t>
                      </a:r>
                      <a:r>
                        <a:rPr lang="de-DE" sz="800" dirty="0" smtClean="0"/>
                        <a:t> Leica </a:t>
                      </a:r>
                      <a:r>
                        <a:rPr lang="de-DE" sz="800" dirty="0" err="1" smtClean="0"/>
                        <a:t>friend</a:t>
                      </a:r>
                      <a:r>
                        <a:rPr lang="de-DE" sz="800" dirty="0" smtClean="0"/>
                        <a:t>,</a:t>
                      </a:r>
                      <a:endParaRPr lang="de-DE" sz="800" dirty="0"/>
                    </a:p>
                  </a:txBody>
                  <a:tcPr marL="54000" marR="54000" marT="54000"/>
                </a:tc>
                <a:tc>
                  <a:txBody>
                    <a:bodyPr/>
                    <a:lstStyle/>
                    <a:p>
                      <a:r>
                        <a:rPr lang="de-DE" sz="800" dirty="0" err="1" smtClean="0"/>
                        <a:t>Dear</a:t>
                      </a:r>
                      <a:r>
                        <a:rPr lang="de-DE" sz="800" baseline="0" dirty="0" smtClean="0"/>
                        <a:t> </a:t>
                      </a:r>
                      <a:r>
                        <a:rPr lang="de-DE" sz="800" baseline="0" dirty="0" err="1" smtClean="0"/>
                        <a:t>Valued</a:t>
                      </a:r>
                      <a:r>
                        <a:rPr lang="de-DE" sz="800" baseline="0" dirty="0" smtClean="0"/>
                        <a:t> </a:t>
                      </a:r>
                      <a:r>
                        <a:rPr lang="de-DE" sz="800" baseline="0" dirty="0" err="1" smtClean="0"/>
                        <a:t>customer</a:t>
                      </a:r>
                      <a:r>
                        <a:rPr lang="de-DE" sz="800" baseline="0" dirty="0" smtClean="0"/>
                        <a:t>,</a:t>
                      </a:r>
                      <a:endParaRPr lang="de-DE" sz="800" dirty="0"/>
                    </a:p>
                  </a:txBody>
                  <a:tcPr marL="54000" marR="54000" marT="5400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800" dirty="0" err="1" smtClean="0"/>
                        <a:t>Dear</a:t>
                      </a:r>
                      <a:r>
                        <a:rPr lang="de-DE" sz="800" dirty="0" smtClean="0"/>
                        <a:t> </a:t>
                      </a:r>
                      <a:r>
                        <a:rPr lang="de-DE" sz="800" dirty="0" err="1" smtClean="0"/>
                        <a:t>Mr</a:t>
                      </a:r>
                      <a:r>
                        <a:rPr lang="de-DE" sz="800" baseline="0" dirty="0" smtClean="0"/>
                        <a:t> </a:t>
                      </a:r>
                      <a:r>
                        <a:rPr lang="de-DE" sz="800" dirty="0" smtClean="0"/>
                        <a:t>Mustermann,</a:t>
                      </a:r>
                    </a:p>
                  </a:txBody>
                  <a:tcPr marL="54000" marR="54000" marT="54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800" dirty="0" err="1" smtClean="0"/>
                        <a:t>Dear</a:t>
                      </a:r>
                      <a:r>
                        <a:rPr lang="de-DE" sz="800" dirty="0" smtClean="0"/>
                        <a:t> </a:t>
                      </a:r>
                      <a:r>
                        <a:rPr lang="de-DE" sz="800" dirty="0" err="1" smtClean="0"/>
                        <a:t>Ms</a:t>
                      </a:r>
                      <a:r>
                        <a:rPr lang="de-DE" sz="800" baseline="0" dirty="0" smtClean="0"/>
                        <a:t> </a:t>
                      </a:r>
                      <a:r>
                        <a:rPr lang="de-DE" sz="800" dirty="0" smtClean="0"/>
                        <a:t>Mustermann,</a:t>
                      </a:r>
                    </a:p>
                  </a:txBody>
                  <a:tcPr marL="54000" marR="54000" marT="5400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800" dirty="0" err="1" smtClean="0"/>
                        <a:t>Dear</a:t>
                      </a:r>
                      <a:r>
                        <a:rPr lang="de-DE" sz="800" dirty="0" smtClean="0"/>
                        <a:t> </a:t>
                      </a:r>
                      <a:r>
                        <a:rPr lang="de-DE" sz="800" dirty="0" err="1" smtClean="0"/>
                        <a:t>Mrs</a:t>
                      </a:r>
                      <a:r>
                        <a:rPr lang="de-DE" sz="800" dirty="0" smtClean="0"/>
                        <a:t> Mustermann,</a:t>
                      </a:r>
                    </a:p>
                  </a:txBody>
                  <a:tcPr marL="54000" marR="54000" marT="54000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de-DE" sz="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Dear</a:t>
                      </a:r>
                      <a:r>
                        <a:rPr lang="de-DE" sz="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Sir </a:t>
                      </a:r>
                      <a:r>
                        <a:rPr lang="de-DE" sz="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</a:t>
                      </a:r>
                      <a:r>
                        <a:rPr lang="de-DE" sz="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Madam</a:t>
                      </a:r>
                      <a:endParaRPr lang="en-US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000" marR="54000" marT="5400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Best regards, </a:t>
                      </a:r>
                      <a:br>
                        <a:rPr lang="en-US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Your Friends at Leica Camera</a:t>
                      </a:r>
                    </a:p>
                  </a:txBody>
                  <a:tcPr marL="54000" marR="54000" marT="540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Best regards,</a:t>
                      </a:r>
                      <a:br>
                        <a:rPr lang="en-US" sz="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(Signature)</a:t>
                      </a:r>
                      <a:br>
                        <a:rPr lang="en-US" sz="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Chris </a:t>
                      </a:r>
                      <a:r>
                        <a:rPr lang="en-US" sz="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Mustermann</a:t>
                      </a:r>
                      <a:r>
                        <a:rPr lang="en-US" sz="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/>
                      </a:r>
                      <a:br>
                        <a:rPr lang="en-US" sz="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Company</a:t>
                      </a:r>
                    </a:p>
                  </a:txBody>
                  <a:tcPr marL="54000" marR="54000" marT="5400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527752"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chemeClr val="tx1"/>
                          </a:solidFill>
                        </a:rPr>
                        <a:t>IT</a:t>
                      </a:r>
                      <a:endParaRPr lang="de-DE" sz="800" dirty="0">
                        <a:solidFill>
                          <a:schemeClr val="tx1"/>
                        </a:solidFill>
                      </a:endParaRPr>
                    </a:p>
                  </a:txBody>
                  <a:tcPr marL="54000" marR="54000" marT="54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chemeClr val="tx1"/>
                          </a:solidFill>
                        </a:rPr>
                        <a:t>Caro </a:t>
                      </a:r>
                      <a:r>
                        <a:rPr lang="de-DE" sz="800" dirty="0" err="1" smtClean="0">
                          <a:solidFill>
                            <a:schemeClr val="tx1"/>
                          </a:solidFill>
                        </a:rPr>
                        <a:t>Sig</a:t>
                      </a:r>
                      <a:r>
                        <a:rPr lang="de-DE" sz="800" dirty="0" smtClean="0">
                          <a:solidFill>
                            <a:schemeClr val="tx1"/>
                          </a:solidFill>
                        </a:rPr>
                        <a:t>. Mustermann,</a:t>
                      </a:r>
                      <a:endParaRPr lang="de-DE" sz="800" dirty="0">
                        <a:solidFill>
                          <a:schemeClr val="tx1"/>
                        </a:solidFill>
                      </a:endParaRPr>
                    </a:p>
                  </a:txBody>
                  <a:tcPr marL="54000" marR="54000" marT="54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chemeClr val="tx1"/>
                          </a:solidFill>
                        </a:rPr>
                        <a:t>Cara </a:t>
                      </a:r>
                      <a:r>
                        <a:rPr lang="de-DE" sz="800" dirty="0" err="1" smtClean="0">
                          <a:solidFill>
                            <a:schemeClr val="tx1"/>
                          </a:solidFill>
                        </a:rPr>
                        <a:t>Sig.ra</a:t>
                      </a:r>
                      <a:r>
                        <a:rPr lang="de-DE" sz="800" baseline="0" dirty="0" smtClean="0">
                          <a:solidFill>
                            <a:schemeClr val="tx1"/>
                          </a:solidFill>
                        </a:rPr>
                        <a:t> Mustermann,</a:t>
                      </a:r>
                      <a:endParaRPr lang="de-DE" sz="800" dirty="0">
                        <a:solidFill>
                          <a:schemeClr val="tx1"/>
                        </a:solidFill>
                      </a:endParaRPr>
                    </a:p>
                  </a:txBody>
                  <a:tcPr marL="54000" marR="54000" marT="54000"/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chemeClr val="tx1"/>
                          </a:solidFill>
                        </a:rPr>
                        <a:t>Cara </a:t>
                      </a:r>
                      <a:r>
                        <a:rPr lang="de-DE" sz="800" dirty="0" err="1" smtClean="0">
                          <a:solidFill>
                            <a:schemeClr val="tx1"/>
                          </a:solidFill>
                        </a:rPr>
                        <a:t>Sig.ra</a:t>
                      </a:r>
                      <a:r>
                        <a:rPr lang="de-DE" sz="800" baseline="0" dirty="0" smtClean="0">
                          <a:solidFill>
                            <a:schemeClr val="tx1"/>
                          </a:solidFill>
                        </a:rPr>
                        <a:t> Mustermann,</a:t>
                      </a:r>
                      <a:endParaRPr lang="de-DE" sz="800" dirty="0">
                        <a:solidFill>
                          <a:schemeClr val="tx1"/>
                        </a:solidFill>
                      </a:endParaRPr>
                    </a:p>
                  </a:txBody>
                  <a:tcPr marL="54000" marR="54000" marT="54000"/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chemeClr val="tx1"/>
                          </a:solidFill>
                        </a:rPr>
                        <a:t>Caro </a:t>
                      </a:r>
                      <a:r>
                        <a:rPr lang="de-DE" sz="800" dirty="0" err="1" smtClean="0">
                          <a:solidFill>
                            <a:schemeClr val="tx1"/>
                          </a:solidFill>
                        </a:rPr>
                        <a:t>amico</a:t>
                      </a:r>
                      <a:r>
                        <a:rPr lang="de-DE" sz="800" dirty="0" smtClean="0">
                          <a:solidFill>
                            <a:schemeClr val="tx1"/>
                          </a:solidFill>
                        </a:rPr>
                        <a:t> di Leica,</a:t>
                      </a:r>
                      <a:endParaRPr lang="de-DE" sz="800" dirty="0">
                        <a:solidFill>
                          <a:schemeClr val="tx1"/>
                        </a:solidFill>
                      </a:endParaRPr>
                    </a:p>
                  </a:txBody>
                  <a:tcPr marL="54000" marR="54000" marT="54000"/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chemeClr val="tx1"/>
                          </a:solidFill>
                        </a:rPr>
                        <a:t>Gentile </a:t>
                      </a:r>
                      <a:r>
                        <a:rPr lang="de-DE" sz="800" dirty="0" err="1" smtClean="0">
                          <a:solidFill>
                            <a:schemeClr val="tx1"/>
                          </a:solidFill>
                        </a:rPr>
                        <a:t>cliente</a:t>
                      </a:r>
                      <a:r>
                        <a:rPr lang="de-DE" sz="800" dirty="0" smtClean="0">
                          <a:solidFill>
                            <a:schemeClr val="tx1"/>
                          </a:solidFill>
                        </a:rPr>
                        <a:t> Leica,</a:t>
                      </a:r>
                      <a:endParaRPr lang="de-DE" sz="800" dirty="0">
                        <a:solidFill>
                          <a:schemeClr val="tx1"/>
                        </a:solidFill>
                      </a:endParaRPr>
                    </a:p>
                  </a:txBody>
                  <a:tcPr marL="54000" marR="54000" marT="5400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chemeClr val="tx1"/>
                          </a:solidFill>
                        </a:rPr>
                        <a:t>Gentile </a:t>
                      </a:r>
                      <a:r>
                        <a:rPr lang="de-DE" sz="800" dirty="0" err="1" smtClean="0">
                          <a:solidFill>
                            <a:schemeClr val="tx1"/>
                          </a:solidFill>
                        </a:rPr>
                        <a:t>Sig</a:t>
                      </a:r>
                      <a:r>
                        <a:rPr lang="de-DE" sz="800" dirty="0" smtClean="0">
                          <a:solidFill>
                            <a:schemeClr val="tx1"/>
                          </a:solidFill>
                        </a:rPr>
                        <a:t>. Mustermann, </a:t>
                      </a:r>
                      <a:endParaRPr lang="de-DE" sz="800" dirty="0">
                        <a:solidFill>
                          <a:schemeClr val="tx1"/>
                        </a:solidFill>
                      </a:endParaRPr>
                    </a:p>
                  </a:txBody>
                  <a:tcPr marL="54000" marR="54000" marT="54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chemeClr val="tx1"/>
                          </a:solidFill>
                        </a:rPr>
                        <a:t>Gentile </a:t>
                      </a:r>
                      <a:r>
                        <a:rPr lang="de-DE" sz="800" dirty="0" err="1" smtClean="0">
                          <a:solidFill>
                            <a:schemeClr val="tx1"/>
                          </a:solidFill>
                        </a:rPr>
                        <a:t>Sig.ra</a:t>
                      </a:r>
                      <a:r>
                        <a:rPr lang="de-DE" sz="800" dirty="0" smtClean="0">
                          <a:solidFill>
                            <a:schemeClr val="tx1"/>
                          </a:solidFill>
                        </a:rPr>
                        <a:t> Mustermann, </a:t>
                      </a:r>
                      <a:endParaRPr lang="de-DE" sz="800" dirty="0">
                        <a:solidFill>
                          <a:schemeClr val="tx1"/>
                        </a:solidFill>
                      </a:endParaRPr>
                    </a:p>
                  </a:txBody>
                  <a:tcPr marL="54000" marR="54000" marT="54000"/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chemeClr val="tx1"/>
                          </a:solidFill>
                        </a:rPr>
                        <a:t>Gentile </a:t>
                      </a:r>
                      <a:r>
                        <a:rPr lang="de-DE" sz="800" dirty="0" err="1" smtClean="0">
                          <a:solidFill>
                            <a:schemeClr val="tx1"/>
                          </a:solidFill>
                        </a:rPr>
                        <a:t>Sig.ra</a:t>
                      </a:r>
                      <a:r>
                        <a:rPr lang="de-DE" sz="800" dirty="0" smtClean="0">
                          <a:solidFill>
                            <a:schemeClr val="tx1"/>
                          </a:solidFill>
                        </a:rPr>
                        <a:t> Mustermann, </a:t>
                      </a:r>
                      <a:endParaRPr lang="de-DE" sz="800" dirty="0">
                        <a:solidFill>
                          <a:schemeClr val="tx1"/>
                        </a:solidFill>
                      </a:endParaRPr>
                    </a:p>
                  </a:txBody>
                  <a:tcPr marL="54000" marR="54000" marT="54000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de-DE" sz="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Cara </a:t>
                      </a:r>
                      <a:r>
                        <a:rPr lang="de-DE" sz="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signora</a:t>
                      </a:r>
                      <a:r>
                        <a:rPr lang="de-DE" sz="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Cara </a:t>
                      </a:r>
                      <a:r>
                        <a:rPr lang="de-DE" sz="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signore</a:t>
                      </a:r>
                      <a:endParaRPr lang="it-IT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000" marR="54000" marT="5400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it-IT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Cordiali saluti, </a:t>
                      </a:r>
                      <a:br>
                        <a:rPr lang="it-IT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it-IT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Il Suo Leica </a:t>
                      </a:r>
                      <a:r>
                        <a:rPr lang="it-IT" sz="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Team</a:t>
                      </a:r>
                      <a:endParaRPr lang="it-IT" sz="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fontAlgn="b" latinLnBrk="0" hangingPunct="1"/>
                      <a:r>
                        <a:rPr lang="it-IT" sz="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it-IT" sz="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very</a:t>
                      </a:r>
                      <a:r>
                        <a:rPr lang="it-IT" sz="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formal</a:t>
                      </a:r>
                      <a:r>
                        <a:rPr lang="it-IT" sz="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marL="54000" marR="54000" marT="540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Cordiali saluti,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it-IT" sz="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Signature</a:t>
                      </a:r>
                      <a:r>
                        <a:rPr lang="it-IT" sz="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br>
                        <a:rPr lang="it-IT" sz="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Chris </a:t>
                      </a:r>
                      <a:r>
                        <a:rPr lang="en-US" sz="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Mustermann</a:t>
                      </a:r>
                      <a:r>
                        <a:rPr lang="en-US" sz="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/>
                      </a:r>
                      <a:br>
                        <a:rPr lang="en-US" sz="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Company</a:t>
                      </a:r>
                    </a:p>
                  </a:txBody>
                  <a:tcPr marL="54000" marR="54000" marT="5400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04800">
                <a:tc>
                  <a:txBody>
                    <a:bodyPr/>
                    <a:lstStyle/>
                    <a:p>
                      <a:r>
                        <a:rPr lang="de-DE" sz="800" dirty="0" smtClean="0"/>
                        <a:t>FR</a:t>
                      </a:r>
                      <a:endParaRPr lang="de-DE" sz="800" dirty="0"/>
                    </a:p>
                  </a:txBody>
                  <a:tcPr marL="54000" marR="54000" marT="54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err="1" smtClean="0"/>
                        <a:t>Cher</a:t>
                      </a:r>
                      <a:r>
                        <a:rPr lang="de-DE" sz="800" baseline="0" dirty="0" smtClean="0"/>
                        <a:t> M. Mustermann, </a:t>
                      </a:r>
                      <a:endParaRPr lang="de-DE" sz="800" dirty="0"/>
                    </a:p>
                  </a:txBody>
                  <a:tcPr marL="54000" marR="54000" marT="54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smtClean="0"/>
                        <a:t>Chère Mlle </a:t>
                      </a:r>
                      <a:r>
                        <a:rPr lang="de-DE" sz="800" baseline="0" smtClean="0"/>
                        <a:t>Mustermann</a:t>
                      </a:r>
                      <a:r>
                        <a:rPr lang="de-DE" sz="800" baseline="0" dirty="0" smtClean="0"/>
                        <a:t>,</a:t>
                      </a:r>
                      <a:endParaRPr lang="de-DE" sz="800" dirty="0"/>
                    </a:p>
                  </a:txBody>
                  <a:tcPr marL="54000" marR="54000" marT="54000"/>
                </a:tc>
                <a:tc>
                  <a:txBody>
                    <a:bodyPr/>
                    <a:lstStyle/>
                    <a:p>
                      <a:r>
                        <a:rPr lang="de-DE" sz="800" dirty="0" err="1" smtClean="0"/>
                        <a:t>Chère</a:t>
                      </a:r>
                      <a:r>
                        <a:rPr lang="de-DE" sz="800" dirty="0" smtClean="0"/>
                        <a:t> </a:t>
                      </a:r>
                      <a:r>
                        <a:rPr lang="de-DE" sz="800" dirty="0" err="1" smtClean="0"/>
                        <a:t>Mme</a:t>
                      </a:r>
                      <a:r>
                        <a:rPr lang="de-DE" sz="800" dirty="0" smtClean="0"/>
                        <a:t> </a:t>
                      </a:r>
                      <a:r>
                        <a:rPr lang="de-DE" sz="800" baseline="0" dirty="0" smtClean="0"/>
                        <a:t>Mustermann</a:t>
                      </a:r>
                      <a:endParaRPr lang="de-DE" sz="800" dirty="0"/>
                    </a:p>
                  </a:txBody>
                  <a:tcPr marL="54000" marR="54000" marT="54000"/>
                </a:tc>
                <a:tc>
                  <a:txBody>
                    <a:bodyPr/>
                    <a:lstStyle/>
                    <a:p>
                      <a:r>
                        <a:rPr lang="de-DE" sz="800" dirty="0" err="1" smtClean="0"/>
                        <a:t>Cher</a:t>
                      </a:r>
                      <a:r>
                        <a:rPr lang="de-DE" sz="800" dirty="0" smtClean="0"/>
                        <a:t> </a:t>
                      </a:r>
                      <a:r>
                        <a:rPr lang="de-DE" sz="800" dirty="0" err="1" smtClean="0"/>
                        <a:t>ami</a:t>
                      </a:r>
                      <a:r>
                        <a:rPr lang="de-DE" sz="800" dirty="0" smtClean="0"/>
                        <a:t> Leica,</a:t>
                      </a:r>
                      <a:endParaRPr lang="de-DE" sz="800" dirty="0"/>
                    </a:p>
                  </a:txBody>
                  <a:tcPr marL="54000" marR="54000" marT="54000"/>
                </a:tc>
                <a:tc>
                  <a:txBody>
                    <a:bodyPr/>
                    <a:lstStyle/>
                    <a:p>
                      <a:r>
                        <a:rPr lang="de-DE" sz="800" dirty="0" err="1" smtClean="0"/>
                        <a:t>Cher</a:t>
                      </a:r>
                      <a:r>
                        <a:rPr lang="de-DE" sz="800" dirty="0" smtClean="0"/>
                        <a:t> </a:t>
                      </a:r>
                      <a:r>
                        <a:rPr lang="de-DE" sz="800" dirty="0" err="1" smtClean="0"/>
                        <a:t>client</a:t>
                      </a:r>
                      <a:r>
                        <a:rPr lang="de-DE" sz="800" dirty="0" smtClean="0"/>
                        <a:t> Leica,</a:t>
                      </a:r>
                      <a:endParaRPr lang="de-DE" sz="800" dirty="0"/>
                    </a:p>
                  </a:txBody>
                  <a:tcPr marL="54000" marR="54000" marT="5400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err="1" smtClean="0"/>
                        <a:t>Cher</a:t>
                      </a:r>
                      <a:r>
                        <a:rPr lang="de-DE" sz="800" baseline="0" dirty="0" smtClean="0"/>
                        <a:t> M. Mustermann, </a:t>
                      </a:r>
                      <a:endParaRPr lang="de-DE" sz="800" dirty="0"/>
                    </a:p>
                  </a:txBody>
                  <a:tcPr marL="54000" marR="54000" marT="54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smtClean="0"/>
                        <a:t>Chère Mlle </a:t>
                      </a:r>
                      <a:r>
                        <a:rPr lang="de-DE" sz="800" baseline="0" smtClean="0"/>
                        <a:t>Mustermann</a:t>
                      </a:r>
                      <a:r>
                        <a:rPr lang="de-DE" sz="800" baseline="0" dirty="0" smtClean="0"/>
                        <a:t>,</a:t>
                      </a:r>
                      <a:endParaRPr lang="de-DE" sz="800" dirty="0"/>
                    </a:p>
                  </a:txBody>
                  <a:tcPr marL="54000" marR="54000" marT="54000"/>
                </a:tc>
                <a:tc>
                  <a:txBody>
                    <a:bodyPr/>
                    <a:lstStyle/>
                    <a:p>
                      <a:r>
                        <a:rPr lang="de-DE" sz="800" dirty="0" err="1" smtClean="0"/>
                        <a:t>Chère</a:t>
                      </a:r>
                      <a:r>
                        <a:rPr lang="de-DE" sz="800" dirty="0" smtClean="0"/>
                        <a:t> </a:t>
                      </a:r>
                      <a:r>
                        <a:rPr lang="de-DE" sz="800" dirty="0" err="1" smtClean="0"/>
                        <a:t>Mme</a:t>
                      </a:r>
                      <a:r>
                        <a:rPr lang="de-DE" sz="800" dirty="0" smtClean="0"/>
                        <a:t> </a:t>
                      </a:r>
                      <a:r>
                        <a:rPr lang="de-DE" sz="800" baseline="0" dirty="0" smtClean="0"/>
                        <a:t>Mustermann,</a:t>
                      </a:r>
                      <a:endParaRPr lang="de-DE" sz="800" dirty="0"/>
                    </a:p>
                  </a:txBody>
                  <a:tcPr marL="54000" marR="54000" marT="54000"/>
                </a:tc>
                <a:tc>
                  <a:txBody>
                    <a:bodyPr/>
                    <a:lstStyle/>
                    <a:p>
                      <a:r>
                        <a:rPr lang="de-DE" sz="800" dirty="0" err="1" smtClean="0"/>
                        <a:t>Cher</a:t>
                      </a:r>
                      <a:r>
                        <a:rPr lang="de-DE" sz="800" dirty="0" smtClean="0"/>
                        <a:t> Monsieur </a:t>
                      </a:r>
                      <a:r>
                        <a:rPr lang="de-DE" sz="800" dirty="0" err="1" smtClean="0"/>
                        <a:t>ou</a:t>
                      </a:r>
                      <a:r>
                        <a:rPr lang="de-DE" sz="800" dirty="0" smtClean="0"/>
                        <a:t> Madame</a:t>
                      </a:r>
                      <a:endParaRPr lang="de-DE" sz="800" dirty="0"/>
                    </a:p>
                  </a:txBody>
                  <a:tcPr marL="54000" marR="54000" marT="5400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de-DE" sz="800" dirty="0"/>
                    </a:p>
                  </a:txBody>
                  <a:tcPr marL="54000" marR="54000" marT="54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de-DE" sz="800" dirty="0"/>
                    </a:p>
                  </a:txBody>
                  <a:tcPr marL="54000" marR="54000" marT="5400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42470">
                <a:tc>
                  <a:txBody>
                    <a:bodyPr/>
                    <a:lstStyle/>
                    <a:p>
                      <a:r>
                        <a:rPr lang="de-DE" sz="800" dirty="0" smtClean="0"/>
                        <a:t>JP</a:t>
                      </a:r>
                      <a:endParaRPr lang="de-DE" sz="800" dirty="0"/>
                    </a:p>
                  </a:txBody>
                  <a:tcPr marL="54000" marR="54000" marT="54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ja-JP" altLang="de-DE" sz="800" dirty="0" smtClean="0"/>
                        <a:t>親愛なる</a:t>
                      </a:r>
                      <a:r>
                        <a:rPr lang="de-DE" sz="800" dirty="0" smtClean="0"/>
                        <a:t>XXX</a:t>
                      </a:r>
                      <a:r>
                        <a:rPr lang="ja-JP" altLang="de-DE" sz="800" dirty="0" smtClean="0"/>
                        <a:t>様</a:t>
                      </a:r>
                      <a:endParaRPr lang="de-DE" sz="800" dirty="0"/>
                    </a:p>
                  </a:txBody>
                  <a:tcPr marL="54000" marR="54000" marT="54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ja-JP" altLang="de-DE" sz="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親愛なる</a:t>
                      </a:r>
                      <a:r>
                        <a:rPr lang="de-DE" sz="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XXX</a:t>
                      </a:r>
                      <a:r>
                        <a:rPr lang="ja-JP" altLang="de-DE" sz="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様</a:t>
                      </a:r>
                      <a:endParaRPr lang="de-DE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000" marR="54000" marT="54000"/>
                </a:tc>
                <a:tc>
                  <a:txBody>
                    <a:bodyPr/>
                    <a:lstStyle/>
                    <a:p>
                      <a:r>
                        <a:rPr lang="ja-JP" altLang="de-DE" sz="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親愛なる</a:t>
                      </a:r>
                      <a:r>
                        <a:rPr lang="de-DE" sz="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XXX</a:t>
                      </a:r>
                      <a:r>
                        <a:rPr lang="ja-JP" altLang="de-DE" sz="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様</a:t>
                      </a:r>
                      <a:endParaRPr lang="de-DE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000" marR="54000" marT="54000"/>
                </a:tc>
                <a:tc>
                  <a:txBody>
                    <a:bodyPr/>
                    <a:lstStyle/>
                    <a:p>
                      <a:r>
                        <a:rPr lang="ja-JP" altLang="de-DE" sz="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ライカユーザー様</a:t>
                      </a:r>
                      <a:endParaRPr lang="de-DE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000" marR="54000" marT="54000"/>
                </a:tc>
                <a:tc>
                  <a:txBody>
                    <a:bodyPr/>
                    <a:lstStyle/>
                    <a:p>
                      <a:r>
                        <a:rPr lang="ja-JP" altLang="de-DE" sz="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ライカのお客様</a:t>
                      </a:r>
                      <a:endParaRPr lang="de-DE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000" marR="54000" marT="5400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ja-JP" altLang="de-DE" sz="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親愛なる</a:t>
                      </a:r>
                      <a:endParaRPr lang="de-DE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000" marR="54000" marT="54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ja-JP" altLang="de-DE" sz="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様へ</a:t>
                      </a:r>
                      <a:endParaRPr lang="de-DE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000" marR="54000" marT="54000"/>
                </a:tc>
                <a:tc>
                  <a:txBody>
                    <a:bodyPr/>
                    <a:lstStyle/>
                    <a:p>
                      <a:r>
                        <a:rPr lang="ja-JP" altLang="de-DE" sz="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親愛なる夫人</a:t>
                      </a:r>
                      <a:endParaRPr lang="de-DE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000" marR="54000" marT="54000"/>
                </a:tc>
                <a:tc>
                  <a:txBody>
                    <a:bodyPr/>
                    <a:lstStyle/>
                    <a:p>
                      <a:r>
                        <a:rPr lang="ja-JP" altLang="de-DE" sz="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親愛なるお客様</a:t>
                      </a:r>
                      <a:endParaRPr lang="de-DE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000" marR="54000" marT="5400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de-DE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000" marR="54000" marT="54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de-DE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000" marR="54000" marT="5400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42470">
                <a:tc>
                  <a:txBody>
                    <a:bodyPr/>
                    <a:lstStyle/>
                    <a:p>
                      <a:endParaRPr lang="de-DE" sz="800" dirty="0"/>
                    </a:p>
                  </a:txBody>
                  <a:tcPr marL="54000" marR="54000" marT="54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r>
                        <a:rPr lang="de-DE" sz="800" dirty="0" smtClean="0"/>
                        <a:t>Personal </a:t>
                      </a:r>
                      <a:r>
                        <a:rPr lang="de-DE" sz="800" dirty="0" err="1" smtClean="0"/>
                        <a:t>salutation</a:t>
                      </a:r>
                      <a:r>
                        <a:rPr lang="de-DE" sz="800" dirty="0" smtClean="0"/>
                        <a:t> </a:t>
                      </a:r>
                      <a:r>
                        <a:rPr lang="de-DE" sz="800" dirty="0" err="1" smtClean="0"/>
                        <a:t>for</a:t>
                      </a:r>
                      <a:r>
                        <a:rPr lang="de-DE" sz="800" dirty="0" smtClean="0"/>
                        <a:t>: </a:t>
                      </a:r>
                    </a:p>
                    <a:p>
                      <a:r>
                        <a:rPr lang="de-DE" sz="800" dirty="0" smtClean="0"/>
                        <a:t>Store </a:t>
                      </a:r>
                      <a:r>
                        <a:rPr lang="de-DE" sz="800" dirty="0" err="1" smtClean="0"/>
                        <a:t>Invitations</a:t>
                      </a:r>
                      <a:r>
                        <a:rPr lang="de-DE" sz="800" dirty="0" smtClean="0"/>
                        <a:t>, Leica Club, System Communication</a:t>
                      </a:r>
                    </a:p>
                  </a:txBody>
                  <a:tcPr marL="54000" marR="54000" marT="54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000" marR="54000" marT="5400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000" marR="54000" marT="5400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000" marR="54000" marT="5400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000" marR="54000" marT="5400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r>
                        <a:rPr lang="en-US" sz="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Formal salutation for: special event invitation, customer care problematic issues.</a:t>
                      </a:r>
                      <a:endParaRPr lang="de-DE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000" marR="54000" marT="54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000" marR="54000" marT="5400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000" marR="54000" marT="5400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000" marR="54000" marT="5400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000" marR="54000" marT="54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000" marR="54000" marT="5400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4930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liennummernplatzhalter 6"/>
          <p:cNvSpPr>
            <a:spLocks noGrp="1"/>
          </p:cNvSpPr>
          <p:nvPr>
            <p:ph type="sldNum" sz="quarter" idx="4294967295"/>
          </p:nvPr>
        </p:nvSpPr>
        <p:spPr>
          <a:xfrm>
            <a:off x="6588125" y="4762500"/>
            <a:ext cx="2057400" cy="14605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de-DE" smtClean="0"/>
              <a:t>Seite </a:t>
            </a:r>
            <a:fld id="{E5BFBEEE-CAF3-3641-9FD1-32DBCBA69B0E}" type="slidenum">
              <a:rPr smtClean="0"/>
              <a:pPr>
                <a:defRPr/>
              </a:pPr>
              <a:t>9</a:t>
            </a:fld>
            <a:endParaRPr/>
          </a:p>
        </p:txBody>
      </p:sp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Email Marketing Guidelines</a:t>
            </a:r>
            <a:br>
              <a:rPr lang="de-DE" dirty="0"/>
            </a:br>
            <a:endParaRPr lang="de-DE" dirty="0"/>
          </a:p>
        </p:txBody>
      </p:sp>
      <p:sp>
        <p:nvSpPr>
          <p:cNvPr id="10" name="Textplatzhalter 1"/>
          <p:cNvSpPr txBox="1">
            <a:spLocks/>
          </p:cNvSpPr>
          <p:nvPr/>
        </p:nvSpPr>
        <p:spPr>
          <a:xfrm>
            <a:off x="1143000" y="1047750"/>
            <a:ext cx="3657600" cy="371475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C00000"/>
              </a:buClr>
              <a:buFont typeface="CorpoS" pitchFamily="2" charset="0"/>
              <a:buChar char="▸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None/>
            </a:pPr>
            <a:r>
              <a:rPr lang="de-DE" sz="1200" b="1" dirty="0" smtClean="0">
                <a:solidFill>
                  <a:srgbClr val="C00000"/>
                </a:solidFill>
                <a:sym typeface="Wingdings" panose="05000000000000000000" pitchFamily="2" charset="2"/>
              </a:rPr>
              <a:t>1.  </a:t>
            </a:r>
            <a:r>
              <a:rPr lang="de-DE" sz="1200" b="1" dirty="0" smtClean="0">
                <a:sym typeface="Wingdings" panose="05000000000000000000" pitchFamily="2" charset="2"/>
              </a:rPr>
              <a:t>Awareness </a:t>
            </a:r>
            <a:r>
              <a:rPr lang="de-DE" sz="1200" b="1" dirty="0" err="1">
                <a:sym typeface="Wingdings" panose="05000000000000000000" pitchFamily="2" charset="2"/>
              </a:rPr>
              <a:t>of</a:t>
            </a:r>
            <a:r>
              <a:rPr lang="de-DE" sz="1200" b="1" dirty="0">
                <a:sym typeface="Wingdings" panose="05000000000000000000" pitchFamily="2" charset="2"/>
              </a:rPr>
              <a:t> </a:t>
            </a:r>
            <a:r>
              <a:rPr lang="de-DE" sz="1200" b="1" dirty="0" smtClean="0">
                <a:sym typeface="Wingdings" panose="05000000000000000000" pitchFamily="2" charset="2"/>
              </a:rPr>
              <a:t>CTAs</a:t>
            </a:r>
            <a:endParaRPr lang="de-DE" sz="1200" b="1" dirty="0">
              <a:sym typeface="Wingdings" panose="05000000000000000000" pitchFamily="2" charset="2"/>
            </a:endParaRPr>
          </a:p>
          <a:p>
            <a:pPr lvl="1" fontAlgn="auto">
              <a:spcAft>
                <a:spcPts val="0"/>
              </a:spcAft>
            </a:pPr>
            <a:r>
              <a:rPr lang="en-US" sz="1100" dirty="0" smtClean="0"/>
              <a:t>Define the most important “key link(s)”</a:t>
            </a:r>
          </a:p>
          <a:p>
            <a:pPr lvl="1" fontAlgn="auto">
              <a:spcAft>
                <a:spcPts val="0"/>
              </a:spcAft>
            </a:pPr>
            <a:r>
              <a:rPr lang="en-US" sz="1100" dirty="0"/>
              <a:t>The newsletter shouldn’t have too many CTAs.</a:t>
            </a:r>
          </a:p>
          <a:p>
            <a:pPr lvl="1" fontAlgn="auto">
              <a:spcAft>
                <a:spcPts val="0"/>
              </a:spcAft>
            </a:pPr>
            <a:r>
              <a:rPr lang="en-US" sz="1100" dirty="0"/>
              <a:t>They should be named appealingly. Keep short and use standard texts “Learn more”.</a:t>
            </a:r>
          </a:p>
          <a:p>
            <a:pPr lvl="1" fontAlgn="auto">
              <a:spcAft>
                <a:spcPts val="0"/>
              </a:spcAft>
            </a:pPr>
            <a:r>
              <a:rPr lang="de-DE" sz="1100" dirty="0" err="1">
                <a:sym typeface="Wingdings" panose="05000000000000000000" pitchFamily="2" charset="2"/>
              </a:rPr>
              <a:t>We</a:t>
            </a:r>
            <a:r>
              <a:rPr lang="de-DE" sz="1100" dirty="0">
                <a:sym typeface="Wingdings" panose="05000000000000000000" pitchFamily="2" charset="2"/>
              </a:rPr>
              <a:t> </a:t>
            </a:r>
            <a:r>
              <a:rPr lang="de-DE" sz="1100" dirty="0" err="1">
                <a:sym typeface="Wingdings" panose="05000000000000000000" pitchFamily="2" charset="2"/>
              </a:rPr>
              <a:t>don‘t</a:t>
            </a:r>
            <a:r>
              <a:rPr lang="de-DE" sz="1100" dirty="0">
                <a:sym typeface="Wingdings" panose="05000000000000000000" pitchFamily="2" charset="2"/>
              </a:rPr>
              <a:t> </a:t>
            </a:r>
            <a:r>
              <a:rPr lang="de-DE" sz="1100" dirty="0" err="1">
                <a:sym typeface="Wingdings" panose="05000000000000000000" pitchFamily="2" charset="2"/>
              </a:rPr>
              <a:t>allow</a:t>
            </a:r>
            <a:r>
              <a:rPr lang="de-DE" sz="1100" dirty="0">
                <a:sym typeface="Wingdings" panose="05000000000000000000" pitchFamily="2" charset="2"/>
              </a:rPr>
              <a:t> links </a:t>
            </a:r>
            <a:r>
              <a:rPr lang="de-DE" sz="1100" dirty="0" err="1">
                <a:sym typeface="Wingdings" panose="05000000000000000000" pitchFamily="2" charset="2"/>
              </a:rPr>
              <a:t>within</a:t>
            </a:r>
            <a:r>
              <a:rPr lang="de-DE" sz="1100" dirty="0">
                <a:sym typeface="Wingdings" panose="05000000000000000000" pitchFamily="2" charset="2"/>
              </a:rPr>
              <a:t> </a:t>
            </a:r>
            <a:r>
              <a:rPr lang="de-DE" sz="1100" dirty="0" err="1">
                <a:sym typeface="Wingdings" panose="05000000000000000000" pitchFamily="2" charset="2"/>
              </a:rPr>
              <a:t>the</a:t>
            </a:r>
            <a:r>
              <a:rPr lang="de-DE" sz="1100" dirty="0">
                <a:sym typeface="Wingdings" panose="05000000000000000000" pitchFamily="2" charset="2"/>
              </a:rPr>
              <a:t> </a:t>
            </a:r>
            <a:r>
              <a:rPr lang="de-DE" sz="1100" dirty="0" err="1">
                <a:sym typeface="Wingdings" panose="05000000000000000000" pitchFamily="2" charset="2"/>
              </a:rPr>
              <a:t>text</a:t>
            </a:r>
            <a:r>
              <a:rPr lang="de-DE" sz="1100" dirty="0">
                <a:sym typeface="Wingdings" panose="05000000000000000000" pitchFamily="2" charset="2"/>
              </a:rPr>
              <a:t> but </a:t>
            </a:r>
            <a:r>
              <a:rPr lang="de-DE" sz="1100" dirty="0" err="1">
                <a:sym typeface="Wingdings" panose="05000000000000000000" pitchFamily="2" charset="2"/>
              </a:rPr>
              <a:t>we</a:t>
            </a:r>
            <a:r>
              <a:rPr lang="de-DE" sz="1100" dirty="0">
                <a:sym typeface="Wingdings" panose="05000000000000000000" pitchFamily="2" charset="2"/>
              </a:rPr>
              <a:t> </a:t>
            </a:r>
            <a:r>
              <a:rPr lang="de-DE" sz="1100" dirty="0" err="1">
                <a:sym typeface="Wingdings" panose="05000000000000000000" pitchFamily="2" charset="2"/>
              </a:rPr>
              <a:t>offer</a:t>
            </a:r>
            <a:r>
              <a:rPr lang="de-DE" sz="1100" dirty="0">
                <a:sym typeface="Wingdings" panose="05000000000000000000" pitchFamily="2" charset="2"/>
              </a:rPr>
              <a:t> 2 </a:t>
            </a:r>
            <a:r>
              <a:rPr lang="de-DE" sz="1100" dirty="0" err="1">
                <a:sym typeface="Wingdings" panose="05000000000000000000" pitchFamily="2" charset="2"/>
              </a:rPr>
              <a:t>CTA‘s</a:t>
            </a:r>
            <a:r>
              <a:rPr lang="de-DE" sz="1100" dirty="0">
                <a:sym typeface="Wingdings" panose="05000000000000000000" pitchFamily="2" charset="2"/>
              </a:rPr>
              <a:t> (</a:t>
            </a:r>
            <a:r>
              <a:rPr lang="de-DE" sz="1100" dirty="0" err="1">
                <a:sym typeface="Wingdings" panose="05000000000000000000" pitchFamily="2" charset="2"/>
              </a:rPr>
              <a:t>one</a:t>
            </a:r>
            <a:r>
              <a:rPr lang="de-DE" sz="1100" dirty="0">
                <a:sym typeface="Wingdings" panose="05000000000000000000" pitchFamily="2" charset="2"/>
              </a:rPr>
              <a:t> </a:t>
            </a:r>
            <a:r>
              <a:rPr lang="de-DE" sz="1100" dirty="0" err="1">
                <a:sym typeface="Wingdings" panose="05000000000000000000" pitchFamily="2" charset="2"/>
              </a:rPr>
              <a:t>primary</a:t>
            </a:r>
            <a:r>
              <a:rPr lang="de-DE" sz="1100" dirty="0">
                <a:sym typeface="Wingdings" panose="05000000000000000000" pitchFamily="2" charset="2"/>
              </a:rPr>
              <a:t> </a:t>
            </a:r>
            <a:r>
              <a:rPr lang="de-DE" sz="1100" dirty="0" err="1">
                <a:sym typeface="Wingdings" panose="05000000000000000000" pitchFamily="2" charset="2"/>
              </a:rPr>
              <a:t>and</a:t>
            </a:r>
            <a:r>
              <a:rPr lang="de-DE" sz="1100" dirty="0">
                <a:sym typeface="Wingdings" panose="05000000000000000000" pitchFamily="2" charset="2"/>
              </a:rPr>
              <a:t> </a:t>
            </a:r>
            <a:r>
              <a:rPr lang="de-DE" sz="1100" dirty="0" err="1">
                <a:sym typeface="Wingdings" panose="05000000000000000000" pitchFamily="2" charset="2"/>
              </a:rPr>
              <a:t>one</a:t>
            </a:r>
            <a:r>
              <a:rPr lang="de-DE" sz="1100" dirty="0">
                <a:sym typeface="Wingdings" panose="05000000000000000000" pitchFamily="2" charset="2"/>
              </a:rPr>
              <a:t> </a:t>
            </a:r>
            <a:r>
              <a:rPr lang="de-DE" sz="1100" dirty="0" err="1">
                <a:sym typeface="Wingdings" panose="05000000000000000000" pitchFamily="2" charset="2"/>
              </a:rPr>
              <a:t>secondary</a:t>
            </a:r>
            <a:r>
              <a:rPr lang="de-DE" sz="1100" dirty="0">
                <a:sym typeface="Wingdings" panose="05000000000000000000" pitchFamily="2" charset="2"/>
              </a:rPr>
              <a:t>) </a:t>
            </a:r>
            <a:r>
              <a:rPr lang="de-DE" sz="1100" dirty="0" err="1">
                <a:sym typeface="Wingdings" panose="05000000000000000000" pitchFamily="2" charset="2"/>
              </a:rPr>
              <a:t>if</a:t>
            </a:r>
            <a:r>
              <a:rPr lang="de-DE" sz="1100" dirty="0">
                <a:sym typeface="Wingdings" panose="05000000000000000000" pitchFamily="2" charset="2"/>
              </a:rPr>
              <a:t> </a:t>
            </a:r>
            <a:r>
              <a:rPr lang="de-DE" sz="1100" dirty="0" err="1">
                <a:sym typeface="Wingdings" panose="05000000000000000000" pitchFamily="2" charset="2"/>
              </a:rPr>
              <a:t>it</a:t>
            </a:r>
            <a:r>
              <a:rPr lang="de-DE" sz="1100" dirty="0">
                <a:sym typeface="Wingdings" panose="05000000000000000000" pitchFamily="2" charset="2"/>
              </a:rPr>
              <a:t> </a:t>
            </a:r>
            <a:r>
              <a:rPr lang="de-DE" sz="1100" dirty="0" err="1">
                <a:sym typeface="Wingdings" panose="05000000000000000000" pitchFamily="2" charset="2"/>
              </a:rPr>
              <a:t>is</a:t>
            </a:r>
            <a:r>
              <a:rPr lang="de-DE" sz="1100" dirty="0">
                <a:sym typeface="Wingdings" panose="05000000000000000000" pitchFamily="2" charset="2"/>
              </a:rPr>
              <a:t> not </a:t>
            </a:r>
            <a:r>
              <a:rPr lang="de-DE" sz="1100" dirty="0" err="1">
                <a:sym typeface="Wingdings" panose="05000000000000000000" pitchFamily="2" charset="2"/>
              </a:rPr>
              <a:t>avoidable</a:t>
            </a:r>
            <a:r>
              <a:rPr lang="de-DE" sz="1100" dirty="0" smtClean="0">
                <a:sym typeface="Wingdings" panose="05000000000000000000" pitchFamily="2" charset="2"/>
              </a:rPr>
              <a:t>.</a:t>
            </a:r>
            <a:endParaRPr lang="en-US" sz="1100" dirty="0"/>
          </a:p>
          <a:p>
            <a:pPr marL="0" indent="0" fontAlgn="auto">
              <a:spcAft>
                <a:spcPts val="0"/>
              </a:spcAft>
              <a:buNone/>
            </a:pPr>
            <a:r>
              <a:rPr lang="en-US" sz="1200" b="1" dirty="0" smtClean="0">
                <a:solidFill>
                  <a:srgbClr val="C00000"/>
                </a:solidFill>
              </a:rPr>
              <a:t>2.  </a:t>
            </a:r>
            <a:r>
              <a:rPr lang="en-US" sz="1200" b="1" dirty="0" smtClean="0"/>
              <a:t>Next </a:t>
            </a:r>
            <a:r>
              <a:rPr lang="en-US" sz="1200" b="1" dirty="0"/>
              <a:t>best </a:t>
            </a:r>
            <a:r>
              <a:rPr lang="en-US" sz="1200" b="1" dirty="0" smtClean="0"/>
              <a:t>click</a:t>
            </a:r>
            <a:endParaRPr lang="en-US" sz="1200" dirty="0" smtClean="0"/>
          </a:p>
          <a:p>
            <a:pPr lvl="1" fontAlgn="auto">
              <a:spcAft>
                <a:spcPts val="0"/>
              </a:spcAft>
            </a:pPr>
            <a:r>
              <a:rPr lang="en-US" sz="1100" dirty="0"/>
              <a:t>At the end of the newsletter the user should be provided with links leading to the website</a:t>
            </a:r>
            <a:r>
              <a:rPr lang="en-US" sz="1100" dirty="0" smtClean="0"/>
              <a:t>.</a:t>
            </a:r>
          </a:p>
          <a:p>
            <a:pPr fontAlgn="auto">
              <a:spcAft>
                <a:spcPts val="0"/>
              </a:spcAft>
            </a:pPr>
            <a:r>
              <a:rPr lang="de-DE" sz="1200" b="1" dirty="0" err="1">
                <a:sym typeface="Wingdings" panose="05000000000000000000" pitchFamily="2" charset="2"/>
              </a:rPr>
              <a:t>Include</a:t>
            </a:r>
            <a:r>
              <a:rPr lang="de-DE" sz="1200" b="1" dirty="0">
                <a:sym typeface="Wingdings" panose="05000000000000000000" pitchFamily="2" charset="2"/>
              </a:rPr>
              <a:t> </a:t>
            </a:r>
          </a:p>
          <a:p>
            <a:pPr lvl="1" fontAlgn="auto">
              <a:spcAft>
                <a:spcPts val="0"/>
              </a:spcAft>
            </a:pPr>
            <a:r>
              <a:rPr lang="de-DE" sz="1050" dirty="0">
                <a:sym typeface="Wingdings" panose="05000000000000000000" pitchFamily="2" charset="2"/>
              </a:rPr>
              <a:t>UTM Parameter Link</a:t>
            </a:r>
          </a:p>
          <a:p>
            <a:pPr lvl="1" fontAlgn="auto">
              <a:spcAft>
                <a:spcPts val="0"/>
              </a:spcAft>
            </a:pPr>
            <a:r>
              <a:rPr lang="de-DE" sz="1050" dirty="0">
                <a:sym typeface="Wingdings" panose="05000000000000000000" pitchFamily="2" charset="2"/>
              </a:rPr>
              <a:t>Dispatcher Links </a:t>
            </a:r>
            <a:r>
              <a:rPr lang="de-DE" sz="1050" dirty="0" err="1">
                <a:sym typeface="Wingdings" panose="05000000000000000000" pitchFamily="2" charset="2"/>
              </a:rPr>
              <a:t>if</a:t>
            </a:r>
            <a:r>
              <a:rPr lang="de-DE" sz="1050" dirty="0">
                <a:sym typeface="Wingdings" panose="05000000000000000000" pitchFamily="2" charset="2"/>
              </a:rPr>
              <a:t> </a:t>
            </a:r>
            <a:r>
              <a:rPr lang="de-DE" sz="1050" dirty="0" err="1">
                <a:sym typeface="Wingdings" panose="05000000000000000000" pitchFamily="2" charset="2"/>
              </a:rPr>
              <a:t>needed</a:t>
            </a:r>
            <a:r>
              <a:rPr lang="de-DE" sz="1050" dirty="0">
                <a:sym typeface="Wingdings" panose="05000000000000000000" pitchFamily="2" charset="2"/>
              </a:rPr>
              <a:t>: </a:t>
            </a:r>
            <a:r>
              <a:rPr lang="de-DE" sz="1100" dirty="0">
                <a:sym typeface="Wingdings" panose="05000000000000000000" pitchFamily="2" charset="2"/>
              </a:rPr>
              <a:t>https://wiki.leica-camera.com/pages/viewpage.action?pageId=50759640</a:t>
            </a:r>
          </a:p>
          <a:p>
            <a:pPr lvl="1" fontAlgn="auto">
              <a:spcAft>
                <a:spcPts val="0"/>
              </a:spcAft>
            </a:pPr>
            <a:endParaRPr lang="en-US" sz="1100" dirty="0"/>
          </a:p>
          <a:p>
            <a:pPr fontAlgn="auto">
              <a:spcAft>
                <a:spcPts val="0"/>
              </a:spcAft>
            </a:pPr>
            <a:endParaRPr lang="en-US" sz="1200" dirty="0"/>
          </a:p>
          <a:p>
            <a:pPr fontAlgn="auto">
              <a:spcAft>
                <a:spcPts val="0"/>
              </a:spcAft>
            </a:pPr>
            <a:endParaRPr lang="de-DE" sz="1200" dirty="0" smtClean="0">
              <a:sym typeface="Wingdings" panose="05000000000000000000" pitchFamily="2" charset="2"/>
            </a:endParaRPr>
          </a:p>
        </p:txBody>
      </p:sp>
      <p:grpSp>
        <p:nvGrpSpPr>
          <p:cNvPr id="2" name="Gruppieren 1"/>
          <p:cNvGrpSpPr/>
          <p:nvPr/>
        </p:nvGrpSpPr>
        <p:grpSpPr>
          <a:xfrm>
            <a:off x="4975698" y="0"/>
            <a:ext cx="4168302" cy="5143500"/>
            <a:chOff x="4867322" y="0"/>
            <a:chExt cx="4168302" cy="5143500"/>
          </a:xfrm>
        </p:grpSpPr>
        <p:pic>
          <p:nvPicPr>
            <p:cNvPr id="11" name="Grafik 10"/>
            <p:cNvPicPr>
              <a:picLocks noChangeAspect="1"/>
            </p:cNvPicPr>
            <p:nvPr/>
          </p:nvPicPr>
          <p:blipFill rotWithShape="1">
            <a:blip r:embed="rId3"/>
            <a:srcRect l="3953" r="30313"/>
            <a:stretch/>
          </p:blipFill>
          <p:spPr>
            <a:xfrm>
              <a:off x="4867322" y="0"/>
              <a:ext cx="4168302" cy="5143500"/>
            </a:xfrm>
            <a:prstGeom prst="rect">
              <a:avLst/>
            </a:prstGeom>
          </p:spPr>
        </p:pic>
        <p:pic>
          <p:nvPicPr>
            <p:cNvPr id="9" name="Grafik 8"/>
            <p:cNvPicPr>
              <a:picLocks noChangeAspect="1"/>
            </p:cNvPicPr>
            <p:nvPr/>
          </p:nvPicPr>
          <p:blipFill rotWithShape="1">
            <a:blip r:embed="rId3"/>
            <a:srcRect l="3498" r="27402"/>
            <a:stretch/>
          </p:blipFill>
          <p:spPr>
            <a:xfrm>
              <a:off x="4876800" y="133350"/>
              <a:ext cx="4142112" cy="48622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37140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1"/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b="1" dirty="0" smtClean="0">
                <a:solidFill>
                  <a:schemeClr val="bg1"/>
                </a:solidFill>
              </a:rPr>
              <a:t>MODULES</a:t>
            </a:r>
            <a:endParaRPr lang="de-DE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3926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enutzerdefiniertes Design">
  <a:themeElements>
    <a:clrScheme name="Leica">
      <a:dk1>
        <a:srgbClr val="000000"/>
      </a:dk1>
      <a:lt1>
        <a:srgbClr val="FFFFFF"/>
      </a:lt1>
      <a:dk2>
        <a:srgbClr val="737373"/>
      </a:dk2>
      <a:lt2>
        <a:srgbClr val="D12421"/>
      </a:lt2>
      <a:accent1>
        <a:srgbClr val="FFFFFF"/>
      </a:accent1>
      <a:accent2>
        <a:srgbClr val="F8F8F8"/>
      </a:accent2>
      <a:accent3>
        <a:srgbClr val="FFFFFF"/>
      </a:accent3>
      <a:accent4>
        <a:srgbClr val="000000"/>
      </a:accent4>
      <a:accent5>
        <a:srgbClr val="FFFFFF"/>
      </a:accent5>
      <a:accent6>
        <a:srgbClr val="E1E1E1"/>
      </a:accent6>
      <a:hlink>
        <a:srgbClr val="D12421"/>
      </a:hlink>
      <a:folHlink>
        <a:srgbClr val="737373"/>
      </a:folHlink>
    </a:clrScheme>
    <a:fontScheme name="Leica">
      <a:majorFont>
        <a:latin typeface="Calibri Light"/>
        <a:ea typeface=""/>
        <a:cs typeface=""/>
      </a:majorFont>
      <a:minorFont>
        <a:latin typeface="Corpo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solidFill>
            <a:schemeClr val="tx2"/>
          </a:solidFill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  <a:lnDef>
      <a:spPr>
        <a:ln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84A236B11169B3469D61B73C532A7E0C" ma:contentTypeVersion="" ma:contentTypeDescription="Ein neues Dokument erstellen." ma:contentTypeScope="" ma:versionID="f793837983ec110842c62ff66c85d7a9">
  <xsd:schema xmlns:xsd="http://www.w3.org/2001/XMLSchema" xmlns:xs="http://www.w3.org/2001/XMLSchema" xmlns:p="http://schemas.microsoft.com/office/2006/metadata/properties" xmlns:ns2="198e8289-2258-43bc-820b-9098fb4ea4c1" xmlns:ns3="1e60d1c7-86dd-4615-8ed7-1ec6141d31b0" targetNamespace="http://schemas.microsoft.com/office/2006/metadata/properties" ma:root="true" ma:fieldsID="009ce23e6dbdd88191a63806bf9a0258" ns2:_="" ns3:_="">
    <xsd:import namespace="198e8289-2258-43bc-820b-9098fb4ea4c1"/>
    <xsd:import namespace="1e60d1c7-86dd-4615-8ed7-1ec6141d31b0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8e8289-2258-43bc-820b-9098fb4ea4c1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Freigegeben für -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60d1c7-86dd-4615-8ed7-1ec6141d31b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D88B760-560F-4DE0-9DE8-0D3DFCC87D1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98e8289-2258-43bc-820b-9098fb4ea4c1"/>
    <ds:schemaRef ds:uri="1e60d1c7-86dd-4615-8ed7-1ec6141d31b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B07148F-2573-4711-8D41-0C96E804412C}">
  <ds:schemaRefs>
    <ds:schemaRef ds:uri="1e60d1c7-86dd-4615-8ed7-1ec6141d31b0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purl.org/dc/terms/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198e8289-2258-43bc-820b-9098fb4ea4c1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5E377C27-8B4C-4F8F-878A-96B743E42DC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1154</Words>
  <Application>Microsoft Office PowerPoint</Application>
  <PresentationFormat>Bildschirmpräsentation (16:9)</PresentationFormat>
  <Paragraphs>325</Paragraphs>
  <Slides>22</Slides>
  <Notes>12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22</vt:i4>
      </vt:variant>
    </vt:vector>
  </HeadingPairs>
  <TitlesOfParts>
    <vt:vector size="30" baseType="lpstr">
      <vt:lpstr>ＭＳ Ｐゴシック</vt:lpstr>
      <vt:lpstr>Arial</vt:lpstr>
      <vt:lpstr>Calibri Light</vt:lpstr>
      <vt:lpstr>CorpoS</vt:lpstr>
      <vt:lpstr>Helvetica</vt:lpstr>
      <vt:lpstr>Times</vt:lpstr>
      <vt:lpstr>Wingdings</vt:lpstr>
      <vt:lpstr>Benutzerdefiniertes Design</vt:lpstr>
      <vt:lpstr>Email Marketing</vt:lpstr>
      <vt:lpstr>GUIDELINES</vt:lpstr>
      <vt:lpstr>Email Marketing Guidelines Subject line &amp; Pre-header  - some rules</vt:lpstr>
      <vt:lpstr>Email Marketing Guidelines Intro</vt:lpstr>
      <vt:lpstr>Email Marketing Guidelines Images</vt:lpstr>
      <vt:lpstr>Email Marketing Guidelines Content</vt:lpstr>
      <vt:lpstr>Email Marketing Guidelines Content - Salutation</vt:lpstr>
      <vt:lpstr>Email Marketing Guidelines </vt:lpstr>
      <vt:lpstr>MODULES</vt:lpstr>
      <vt:lpstr>Same understanding</vt:lpstr>
      <vt:lpstr>Header &amp; Footer</vt:lpstr>
      <vt:lpstr>Banner</vt:lpstr>
      <vt:lpstr>Promotion</vt:lpstr>
      <vt:lpstr>Standard Theaser</vt:lpstr>
      <vt:lpstr>Content Modules </vt:lpstr>
      <vt:lpstr>Content Modules </vt:lpstr>
      <vt:lpstr>Content Modules </vt:lpstr>
      <vt:lpstr>Content Modules </vt:lpstr>
      <vt:lpstr>Product Modules </vt:lpstr>
      <vt:lpstr>Modul library</vt:lpstr>
      <vt:lpstr>PowerPoint-Präsentation</vt:lpstr>
      <vt:lpstr>PowerPoint-Präsentation</vt:lpstr>
    </vt:vector>
  </TitlesOfParts>
  <Company>Leica Camera AG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fischer</dc:creator>
  <cp:lastModifiedBy>Loehr, Ann-Kristin</cp:lastModifiedBy>
  <cp:revision>358</cp:revision>
  <cp:lastPrinted>2019-09-10T12:05:02Z</cp:lastPrinted>
  <dcterms:created xsi:type="dcterms:W3CDTF">2010-02-28T20:20:09Z</dcterms:created>
  <dcterms:modified xsi:type="dcterms:W3CDTF">2020-01-20T10:47:03Z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0x01010084A236B11169B3469D61B73C532A7E0C</vt:lpwstr>
  </property>
</Properties>
</file>